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62AAD-644D-45A5-9B60-D73B5277F5CD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17865-A48D-4CAD-B08A-9F35D4FD7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DB49357-B179-437E-935D-96A7E8FF1556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59E8AD6-DDC5-4FBD-9850-F7DBD3B45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7000"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9357-B179-437E-935D-96A7E8FF1556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8AD6-DDC5-4FBD-9850-F7DBD3B45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9357-B179-437E-935D-96A7E8FF1556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8AD6-DDC5-4FBD-9850-F7DBD3B45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DB49357-B179-437E-935D-96A7E8FF1556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59E8AD6-DDC5-4FBD-9850-F7DBD3B45B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 advClick="0" advTm="7000"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DB49357-B179-437E-935D-96A7E8FF1556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59E8AD6-DDC5-4FBD-9850-F7DBD3B45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7000"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9357-B179-437E-935D-96A7E8FF1556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8AD6-DDC5-4FBD-9850-F7DBD3B45B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Click="0" advTm="7000"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9357-B179-437E-935D-96A7E8FF1556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8AD6-DDC5-4FBD-9850-F7DBD3B45B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Click="0" advTm="7000"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DB49357-B179-437E-935D-96A7E8FF1556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59E8AD6-DDC5-4FBD-9850-F7DBD3B45B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 advClick="0" advTm="7000"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9357-B179-437E-935D-96A7E8FF1556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8AD6-DDC5-4FBD-9850-F7DBD3B45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DB49357-B179-437E-935D-96A7E8FF1556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59E8AD6-DDC5-4FBD-9850-F7DBD3B45B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7000"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DB49357-B179-437E-935D-96A7E8FF1556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59E8AD6-DDC5-4FBD-9850-F7DBD3B45B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 advClick="0" advTm="7000"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DB49357-B179-437E-935D-96A7E8FF1556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59E8AD6-DDC5-4FBD-9850-F7DBD3B45B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 advClick="0" advTm="7000">
    <p:dissolve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90;\Downloads\zvonok_starogo_telefona_freetone.at.ua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sy-rejim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916831"/>
            <a:ext cx="3600400" cy="35523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052736"/>
            <a:ext cx="6172200" cy="7920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Режим дня школьника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5486400"/>
            <a:ext cx="4320480" cy="1371600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Выполнила ученица 2 «Б» класса</a:t>
            </a:r>
          </a:p>
          <a:p>
            <a:r>
              <a:rPr lang="ru-RU" dirty="0" smtClean="0"/>
              <a:t>МБОУ Гимназия №5 г.Брянска</a:t>
            </a:r>
          </a:p>
          <a:p>
            <a:r>
              <a:rPr lang="ru-RU" dirty="0" smtClean="0"/>
              <a:t>Емельяненкова Ксения</a:t>
            </a:r>
            <a:endParaRPr lang="ru-RU" dirty="0"/>
          </a:p>
        </p:txBody>
      </p:sp>
      <p:pic>
        <p:nvPicPr>
          <p:cNvPr id="5" name="zvonok_starogo_telefona_freetone.at.u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13.30-обед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284984"/>
            <a:ext cx="7467600" cy="3188968"/>
          </a:xfrm>
        </p:spPr>
        <p:txBody>
          <a:bodyPr/>
          <a:lstStyle/>
          <a:p>
            <a:r>
              <a:rPr lang="ru-RU" dirty="0" smtClean="0"/>
              <a:t>Завтрак съели,</a:t>
            </a:r>
          </a:p>
          <a:p>
            <a:pPr>
              <a:buNone/>
            </a:pPr>
            <a:r>
              <a:rPr lang="ru-RU" dirty="0" smtClean="0"/>
              <a:t>                    поучились,</a:t>
            </a:r>
          </a:p>
          <a:p>
            <a:pPr>
              <a:buNone/>
            </a:pPr>
            <a:r>
              <a:rPr lang="ru-RU" dirty="0" smtClean="0"/>
              <a:t>                                 на  обед мы запросились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4500" y="692696"/>
            <a:ext cx="376786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14.00-15.00-отдых, игры на свежем воздухе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91264" cy="5133184"/>
          </a:xfrm>
        </p:spPr>
        <p:txBody>
          <a:bodyPr/>
          <a:lstStyle/>
          <a:p>
            <a:r>
              <a:rPr lang="ru-RU" dirty="0" smtClean="0"/>
              <a:t>Пришла домой уставшая, но некогда лежать, во дворике подружки зовут меня гулять</a:t>
            </a:r>
            <a:endParaRPr lang="ru-RU" dirty="0"/>
          </a:p>
        </p:txBody>
      </p:sp>
      <p:pic>
        <p:nvPicPr>
          <p:cNvPr id="4" name="Рисунок 3" descr="P10607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6084" y="2132856"/>
            <a:ext cx="3264362" cy="2448272"/>
          </a:xfrm>
          <a:prstGeom prst="rect">
            <a:avLst/>
          </a:prstGeom>
        </p:spPr>
      </p:pic>
      <p:pic>
        <p:nvPicPr>
          <p:cNvPr id="5" name="Рисунок 4" descr="IMG_36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132856"/>
            <a:ext cx="3348372" cy="2448272"/>
          </a:xfrm>
          <a:prstGeom prst="rect">
            <a:avLst/>
          </a:prstGeom>
        </p:spPr>
      </p:pic>
      <p:pic>
        <p:nvPicPr>
          <p:cNvPr id="6" name="Рисунок 5" descr="IMG_28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4293096"/>
            <a:ext cx="3564396" cy="2376264"/>
          </a:xfrm>
          <a:prstGeom prst="rect">
            <a:avLst/>
          </a:prstGeom>
        </p:spPr>
      </p:pic>
    </p:spTree>
  </p:cSld>
  <p:clrMapOvr>
    <a:masterClrMapping/>
  </p:clrMapOvr>
  <p:transition spd="med" advClick="0" advTm="18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ru-RU" dirty="0" smtClean="0"/>
              <a:t>15.00-16.30-подготовка уроков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1268760"/>
            <a:ext cx="7467600" cy="5205192"/>
          </a:xfrm>
        </p:spPr>
        <p:txBody>
          <a:bodyPr/>
          <a:lstStyle/>
          <a:p>
            <a:r>
              <a:rPr lang="ru-RU" dirty="0" smtClean="0"/>
              <a:t>Подготовка домашних заданий -еще одна          					кузница знаний</a:t>
            </a:r>
            <a:endParaRPr lang="ru-RU" dirty="0"/>
          </a:p>
        </p:txBody>
      </p:sp>
      <p:pic>
        <p:nvPicPr>
          <p:cNvPr id="4" name="Рисунок 3" descr="IMG_38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3429000"/>
            <a:ext cx="4896544" cy="3264363"/>
          </a:xfrm>
          <a:prstGeom prst="rect">
            <a:avLst/>
          </a:prstGeom>
        </p:spPr>
      </p:pic>
      <p:pic>
        <p:nvPicPr>
          <p:cNvPr id="5" name="Рисунок 4" descr="IMG_38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700808"/>
            <a:ext cx="4248472" cy="2832315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ru-RU" dirty="0" smtClean="0"/>
              <a:t>16.30-17.30-помощь по дому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r>
              <a:rPr lang="ru-RU" dirty="0" smtClean="0"/>
              <a:t>Маме скромно помогу- </a:t>
            </a:r>
          </a:p>
          <a:p>
            <a:pPr>
              <a:buNone/>
            </a:pPr>
            <a:r>
              <a:rPr lang="ru-RU" dirty="0" smtClean="0"/>
              <a:t>                                  за </a:t>
            </a:r>
            <a:r>
              <a:rPr lang="ru-RU" dirty="0" smtClean="0"/>
              <a:t>мультфильмы </a:t>
            </a:r>
            <a:r>
              <a:rPr lang="ru-RU" dirty="0" smtClean="0"/>
              <a:t>пол протру</a:t>
            </a:r>
            <a:endParaRPr lang="ru-RU" dirty="0"/>
          </a:p>
        </p:txBody>
      </p:sp>
      <p:pic>
        <p:nvPicPr>
          <p:cNvPr id="4" name="Рисунок 3" descr="IMG_38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132856"/>
            <a:ext cx="4067944" cy="2736304"/>
          </a:xfrm>
          <a:prstGeom prst="rect">
            <a:avLst/>
          </a:prstGeom>
        </p:spPr>
      </p:pic>
      <p:pic>
        <p:nvPicPr>
          <p:cNvPr id="5" name="Рисунок 4" descr="IMG_38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924944"/>
            <a:ext cx="4212976" cy="2976331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wipe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dirty="0" smtClean="0"/>
              <a:t>17.30-19.00 –занятия танцами, отдых</a:t>
            </a:r>
            <a:endParaRPr lang="ru-RU" dirty="0"/>
          </a:p>
        </p:txBody>
      </p:sp>
      <p:pic>
        <p:nvPicPr>
          <p:cNvPr id="6" name="Рисунок 5" descr="IMG_32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08720"/>
            <a:ext cx="4645024" cy="3216357"/>
          </a:xfrm>
          <a:prstGeom prst="rect">
            <a:avLst/>
          </a:prstGeom>
        </p:spPr>
      </p:pic>
      <p:pic>
        <p:nvPicPr>
          <p:cNvPr id="8" name="Рисунок 7" descr="IMG_38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717032"/>
            <a:ext cx="4499992" cy="2999995"/>
          </a:xfrm>
          <a:prstGeom prst="rect">
            <a:avLst/>
          </a:prstGeom>
        </p:spPr>
      </p:pic>
      <p:pic>
        <p:nvPicPr>
          <p:cNvPr id="9" name="Рисунок 8" descr="IMG_40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3789040"/>
            <a:ext cx="3960440" cy="2880320"/>
          </a:xfrm>
          <a:prstGeom prst="rect">
            <a:avLst/>
          </a:prstGeom>
        </p:spPr>
      </p:pic>
      <p:pic>
        <p:nvPicPr>
          <p:cNvPr id="11" name="Содержимое 10" descr="IMG_4190.JPG"/>
          <p:cNvPicPr>
            <a:picLocks noGrp="1" noChangeAspect="1"/>
          </p:cNvPicPr>
          <p:nvPr>
            <p:ph sz="quarter" idx="1"/>
          </p:nvPr>
        </p:nvPicPr>
        <p:blipFill>
          <a:blip r:embed="rId6" cstate="print"/>
          <a:stretch>
            <a:fillRect/>
          </a:stretch>
        </p:blipFill>
        <p:spPr>
          <a:xfrm>
            <a:off x="4716016" y="908720"/>
            <a:ext cx="4219364" cy="2812909"/>
          </a:xfrm>
        </p:spPr>
      </p:pic>
    </p:spTree>
  </p:cSld>
  <p:clrMapOvr>
    <a:masterClrMapping/>
  </p:clrMapOvr>
  <p:transition spd="med" advClick="0" advTm="15000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19.30-21.15-ужин, свободное время</a:t>
            </a:r>
            <a:br>
              <a:rPr lang="ru-RU" dirty="0" smtClean="0"/>
            </a:br>
            <a:r>
              <a:rPr lang="ru-RU" sz="1800" dirty="0" smtClean="0"/>
              <a:t>ужин вкусный мы съедим, телевизор поглядим, или книжку почитаем, или в игры поиграем</a:t>
            </a:r>
            <a:endParaRPr lang="ru-RU" dirty="0"/>
          </a:p>
        </p:txBody>
      </p:sp>
      <p:pic>
        <p:nvPicPr>
          <p:cNvPr id="4" name="Содержимое 3" descr="IMG_3803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923928" y="1556792"/>
            <a:ext cx="4646142" cy="3097428"/>
          </a:xfrm>
        </p:spPr>
      </p:pic>
      <p:pic>
        <p:nvPicPr>
          <p:cNvPr id="5" name="Рисунок 4" descr="IMG_38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429000"/>
            <a:ext cx="4927475" cy="3284984"/>
          </a:xfrm>
          <a:prstGeom prst="rect">
            <a:avLst/>
          </a:prstGeom>
        </p:spPr>
      </p:pic>
    </p:spTree>
  </p:cSld>
  <p:clrMapOvr>
    <a:masterClrMapping/>
  </p:clrMapOvr>
  <p:transition spd="med" advClick="0" advTm="17000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21.20-21.30-вечерние </a:t>
            </a:r>
            <a:r>
              <a:rPr lang="ru-RU" dirty="0" err="1" smtClean="0"/>
              <a:t>процедуры,сон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Чай попить и спать в кровать, завтра рано мне вставать</a:t>
            </a:r>
            <a:endParaRPr lang="ru-RU" dirty="0"/>
          </a:p>
        </p:txBody>
      </p:sp>
      <p:pic>
        <p:nvPicPr>
          <p:cNvPr id="4" name="Рисунок 3" descr="IMG_38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348880"/>
            <a:ext cx="7349888" cy="4323861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wipe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СОЗДАЙ СВОЙ РЕЖИМ ДНЯ!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0" name="Содержимое 9" descr="IMG_3049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600200"/>
            <a:ext cx="7090643" cy="4727095"/>
          </a:xfrm>
        </p:spPr>
      </p:pic>
    </p:spTree>
  </p:cSld>
  <p:clrMapOvr>
    <a:masterClrMapping/>
  </p:clrMapOvr>
  <p:transition spd="med" advClick="0" advTm="11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344816" cy="201622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Режим дня – это правильное распределение времени на основные жизненные потребности человека, с учетом возраста, состояния здоровья и особенностей личности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15616" y="2636912"/>
            <a:ext cx="6707088" cy="3845024"/>
          </a:xfrm>
        </p:spPr>
        <p:txBody>
          <a:bodyPr>
            <a:normAutofit/>
          </a:bodyPr>
          <a:lstStyle/>
          <a:p>
            <a:r>
              <a:rPr lang="ru-RU" dirty="0" smtClean="0"/>
              <a:t>Правильно организованный режим дня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1800" dirty="0" smtClean="0"/>
              <a:t>  · создает интерес к учебной деятельности</a:t>
            </a:r>
          </a:p>
          <a:p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 · сохраняет здоровье и бодрое настроение</a:t>
            </a:r>
          </a:p>
          <a:p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   · способствует нормальному развитию ребенка</a:t>
            </a:r>
          </a:p>
          <a:p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             · создает интерес к творческой деятельности</a:t>
            </a:r>
            <a:endParaRPr lang="ru-RU" sz="1800" dirty="0"/>
          </a:p>
        </p:txBody>
      </p:sp>
    </p:spTree>
  </p:cSld>
  <p:clrMapOvr>
    <a:masterClrMapping/>
  </p:clrMapOvr>
  <p:transition spd="med" advClick="0" advTm="25000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70609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РЕЖИМ ДНЯ</a:t>
            </a:r>
            <a:endParaRPr lang="ru-RU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1560" y="1052736"/>
          <a:ext cx="72008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3815"/>
                <a:gridCol w="4536985"/>
              </a:tblGrid>
              <a:tr h="343423"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</a:t>
                      </a:r>
                      <a:r>
                        <a:rPr lang="ru-RU" baseline="0" dirty="0" smtClean="0"/>
                        <a:t> суток, часы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Виды занятий и отдыха</a:t>
                      </a:r>
                      <a:endParaRPr lang="ru-RU" dirty="0"/>
                    </a:p>
                  </a:txBody>
                  <a:tcPr/>
                </a:tc>
              </a:tr>
              <a:tr h="343423">
                <a:tc>
                  <a:txBody>
                    <a:bodyPr/>
                    <a:lstStyle/>
                    <a:p>
                      <a:r>
                        <a:rPr lang="ru-RU" b="0" dirty="0" smtClean="0"/>
                        <a:t>7.20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подъем</a:t>
                      </a:r>
                      <a:endParaRPr lang="ru-RU" dirty="0"/>
                    </a:p>
                  </a:txBody>
                  <a:tcPr/>
                </a:tc>
              </a:tr>
              <a:tr h="343423">
                <a:tc>
                  <a:txBody>
                    <a:bodyPr/>
                    <a:lstStyle/>
                    <a:p>
                      <a:r>
                        <a:rPr lang="ru-RU" dirty="0" smtClean="0"/>
                        <a:t>7.30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зарядка</a:t>
                      </a:r>
                      <a:endParaRPr lang="ru-RU" dirty="0"/>
                    </a:p>
                  </a:txBody>
                  <a:tcPr/>
                </a:tc>
              </a:tr>
              <a:tr h="343423">
                <a:tc>
                  <a:txBody>
                    <a:bodyPr/>
                    <a:lstStyle/>
                    <a:p>
                      <a:r>
                        <a:rPr lang="ru-RU" dirty="0" smtClean="0"/>
                        <a:t>7.40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умывание</a:t>
                      </a:r>
                      <a:endParaRPr lang="ru-RU" dirty="0"/>
                    </a:p>
                  </a:txBody>
                  <a:tcPr/>
                </a:tc>
              </a:tr>
              <a:tr h="343423">
                <a:tc>
                  <a:txBody>
                    <a:bodyPr/>
                    <a:lstStyle/>
                    <a:p>
                      <a:r>
                        <a:rPr lang="ru-RU" dirty="0" smtClean="0"/>
                        <a:t>7.55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завтрак</a:t>
                      </a:r>
                      <a:endParaRPr lang="ru-RU" dirty="0"/>
                    </a:p>
                  </a:txBody>
                  <a:tcPr/>
                </a:tc>
              </a:tr>
              <a:tr h="343423">
                <a:tc>
                  <a:txBody>
                    <a:bodyPr/>
                    <a:lstStyle/>
                    <a:p>
                      <a:r>
                        <a:rPr lang="ru-RU" dirty="0" smtClean="0"/>
                        <a:t>8.10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уход в школу</a:t>
                      </a:r>
                      <a:endParaRPr lang="ru-RU" dirty="0"/>
                    </a:p>
                  </a:txBody>
                  <a:tcPr/>
                </a:tc>
              </a:tr>
              <a:tr h="343423">
                <a:tc>
                  <a:txBody>
                    <a:bodyPr/>
                    <a:lstStyle/>
                    <a:p>
                      <a:r>
                        <a:rPr lang="ru-RU" dirty="0" smtClean="0"/>
                        <a:t>8.30-13.15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занятия в школе</a:t>
                      </a:r>
                      <a:endParaRPr lang="ru-RU" dirty="0"/>
                    </a:p>
                  </a:txBody>
                  <a:tcPr/>
                </a:tc>
              </a:tr>
              <a:tr h="343423">
                <a:tc>
                  <a:txBody>
                    <a:bodyPr/>
                    <a:lstStyle/>
                    <a:p>
                      <a:r>
                        <a:rPr lang="ru-RU" dirty="0" smtClean="0"/>
                        <a:t>13.30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обед</a:t>
                      </a:r>
                      <a:endParaRPr lang="ru-RU" dirty="0"/>
                    </a:p>
                  </a:txBody>
                  <a:tcPr/>
                </a:tc>
              </a:tr>
              <a:tr h="343423">
                <a:tc>
                  <a:txBody>
                    <a:bodyPr/>
                    <a:lstStyle/>
                    <a:p>
                      <a:r>
                        <a:rPr lang="ru-RU" dirty="0" smtClean="0"/>
                        <a:t>14.00-15.00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отдых, игры на свежем воздухе</a:t>
                      </a:r>
                      <a:endParaRPr lang="ru-RU" dirty="0"/>
                    </a:p>
                  </a:txBody>
                  <a:tcPr/>
                </a:tc>
              </a:tr>
              <a:tr h="343423">
                <a:tc>
                  <a:txBody>
                    <a:bodyPr/>
                    <a:lstStyle/>
                    <a:p>
                      <a:r>
                        <a:rPr lang="ru-RU" dirty="0" smtClean="0"/>
                        <a:t>15.00-16.30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подготовка домашних заданий</a:t>
                      </a:r>
                      <a:endParaRPr lang="ru-RU" dirty="0"/>
                    </a:p>
                  </a:txBody>
                  <a:tcPr/>
                </a:tc>
              </a:tr>
              <a:tr h="343423">
                <a:tc>
                  <a:txBody>
                    <a:bodyPr/>
                    <a:lstStyle/>
                    <a:p>
                      <a:r>
                        <a:rPr lang="ru-RU" dirty="0" smtClean="0"/>
                        <a:t>16.30-17.30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помощь по дому</a:t>
                      </a:r>
                      <a:endParaRPr lang="ru-RU" dirty="0"/>
                    </a:p>
                  </a:txBody>
                  <a:tcPr/>
                </a:tc>
              </a:tr>
              <a:tr h="343423">
                <a:tc>
                  <a:txBody>
                    <a:bodyPr/>
                    <a:lstStyle/>
                    <a:p>
                      <a:r>
                        <a:rPr lang="ru-RU" dirty="0" smtClean="0"/>
                        <a:t>17.30-19.00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занятия танцами, прогулка</a:t>
                      </a:r>
                      <a:endParaRPr lang="ru-RU" dirty="0"/>
                    </a:p>
                  </a:txBody>
                  <a:tcPr/>
                </a:tc>
              </a:tr>
              <a:tr h="343423">
                <a:tc>
                  <a:txBody>
                    <a:bodyPr/>
                    <a:lstStyle/>
                    <a:p>
                      <a:r>
                        <a:rPr lang="ru-RU" dirty="0" smtClean="0"/>
                        <a:t>19.30-21.15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ужин, свободное время</a:t>
                      </a:r>
                      <a:endParaRPr lang="ru-RU" dirty="0"/>
                    </a:p>
                  </a:txBody>
                  <a:tcPr/>
                </a:tc>
              </a:tr>
              <a:tr h="343423">
                <a:tc>
                  <a:txBody>
                    <a:bodyPr/>
                    <a:lstStyle/>
                    <a:p>
                      <a:r>
                        <a:rPr lang="ru-RU" dirty="0" smtClean="0"/>
                        <a:t>21.20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вечерние процедуры</a:t>
                      </a:r>
                      <a:endParaRPr lang="ru-RU" dirty="0"/>
                    </a:p>
                  </a:txBody>
                  <a:tcPr/>
                </a:tc>
              </a:tr>
              <a:tr h="343423">
                <a:tc>
                  <a:txBody>
                    <a:bodyPr/>
                    <a:lstStyle/>
                    <a:p>
                      <a:r>
                        <a:rPr lang="ru-RU" dirty="0" smtClean="0"/>
                        <a:t>21.30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сон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Click="0" advTm="16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7.20 - подъем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496944" cy="4873752"/>
          </a:xfrm>
        </p:spPr>
        <p:txBody>
          <a:bodyPr/>
          <a:lstStyle/>
          <a:p>
            <a:r>
              <a:rPr lang="ru-RU" dirty="0" smtClean="0"/>
              <a:t>Мне будильник ни к чему, без звоночка встать могу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IMG_3881.JPG"/>
          <p:cNvPicPr>
            <a:picLocks noChangeAspect="1"/>
          </p:cNvPicPr>
          <p:nvPr/>
        </p:nvPicPr>
        <p:blipFill>
          <a:blip r:embed="rId3" cstate="print"/>
          <a:srcRect t="5113" r="13802"/>
          <a:stretch>
            <a:fillRect/>
          </a:stretch>
        </p:blipFill>
        <p:spPr>
          <a:xfrm>
            <a:off x="1907704" y="2132856"/>
            <a:ext cx="4968552" cy="3874922"/>
          </a:xfrm>
          <a:prstGeom prst="rect">
            <a:avLst/>
          </a:prstGeom>
        </p:spPr>
      </p:pic>
    </p:spTree>
  </p:cSld>
  <p:clrMapOvr>
    <a:masterClrMapping/>
  </p:clrMapOvr>
  <p:transition spd="med" advClick="0" advTm="14000">
    <p:pull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7.40-зарядка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На зарядку мы встаем, очень рано и вдвоем</a:t>
            </a:r>
            <a:endParaRPr lang="ru-RU" dirty="0"/>
          </a:p>
        </p:txBody>
      </p:sp>
      <p:pic>
        <p:nvPicPr>
          <p:cNvPr id="4" name="Рисунок 3" descr="IMG_38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060849"/>
            <a:ext cx="3960440" cy="3265528"/>
          </a:xfrm>
          <a:prstGeom prst="rect">
            <a:avLst/>
          </a:prstGeom>
        </p:spPr>
      </p:pic>
      <p:pic>
        <p:nvPicPr>
          <p:cNvPr id="5" name="Рисунок 4" descr="IMG_38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717032"/>
            <a:ext cx="4032448" cy="2688299"/>
          </a:xfrm>
          <a:prstGeom prst="rect">
            <a:avLst/>
          </a:prstGeom>
        </p:spPr>
      </p:pic>
    </p:spTree>
  </p:cSld>
  <p:clrMapOvr>
    <a:masterClrMapping/>
  </p:clrMapOvr>
  <p:transition spd="med" advClick="0" advTm="12000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7.40-умывание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Чищу зубы долго, нежно - улыбка  будет белоснежной</a:t>
            </a:r>
            <a:endParaRPr lang="ru-RU" dirty="0"/>
          </a:p>
        </p:txBody>
      </p:sp>
      <p:pic>
        <p:nvPicPr>
          <p:cNvPr id="4" name="Рисунок 3" descr="IMG_38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420889"/>
            <a:ext cx="3816424" cy="2544282"/>
          </a:xfrm>
          <a:prstGeom prst="rect">
            <a:avLst/>
          </a:prstGeom>
        </p:spPr>
      </p:pic>
      <p:pic>
        <p:nvPicPr>
          <p:cNvPr id="5" name="Рисунок 4" descr="IMG_38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028" y="2996953"/>
            <a:ext cx="4644516" cy="3096344"/>
          </a:xfrm>
          <a:prstGeom prst="rect">
            <a:avLst/>
          </a:prstGeom>
        </p:spPr>
      </p:pic>
    </p:spTree>
  </p:cSld>
  <p:clrMapOvr>
    <a:masterClrMapping/>
  </p:clrMapOvr>
  <p:transition spd="med" advClick="0" advTm="14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7.55-завтрак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Ранний завтрак – придаст сил, чтобы ранец донести</a:t>
            </a:r>
            <a:endParaRPr lang="ru-RU" dirty="0"/>
          </a:p>
        </p:txBody>
      </p:sp>
      <p:pic>
        <p:nvPicPr>
          <p:cNvPr id="4" name="Рисунок 3" descr="IMG_38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348880"/>
            <a:ext cx="6480720" cy="4320480"/>
          </a:xfrm>
          <a:prstGeom prst="rect">
            <a:avLst/>
          </a:prstGeom>
        </p:spPr>
      </p:pic>
    </p:spTree>
  </p:cSld>
  <p:clrMapOvr>
    <a:masterClrMapping/>
  </p:clrMapOvr>
  <p:transition spd="med" advClick="0" advTm="14000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8.10-уход в школу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000" dirty="0" smtClean="0"/>
              <a:t>Мама, папа –до свидания,</a:t>
            </a:r>
          </a:p>
          <a:p>
            <a:r>
              <a:rPr lang="ru-RU" sz="2000" dirty="0" smtClean="0"/>
              <a:t>побежала я за знаниями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P10608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9463" y="1628800"/>
            <a:ext cx="3780421" cy="5040560"/>
          </a:xfrm>
          <a:prstGeom prst="rect">
            <a:avLst/>
          </a:prstGeom>
        </p:spPr>
      </p:pic>
    </p:spTree>
  </p:cSld>
  <p:clrMapOvr>
    <a:masterClrMapping/>
  </p:clrMapOvr>
  <p:transition spd="med" advClick="0" advTm="12000"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8.30-13.15-занятия в школе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Здравствуй школа! Здравствуй класс!</a:t>
            </a:r>
          </a:p>
          <a:p>
            <a:pPr>
              <a:buNone/>
            </a:pPr>
            <a:r>
              <a:rPr lang="ru-RU" dirty="0" smtClean="0"/>
              <a:t>             Ждет учительница нас!</a:t>
            </a:r>
            <a:endParaRPr lang="ru-RU" dirty="0"/>
          </a:p>
        </p:txBody>
      </p:sp>
      <p:pic>
        <p:nvPicPr>
          <p:cNvPr id="4" name="Рисунок 3" descr="IMG_39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420888"/>
            <a:ext cx="4176464" cy="2784309"/>
          </a:xfrm>
          <a:prstGeom prst="rect">
            <a:avLst/>
          </a:prstGeom>
        </p:spPr>
      </p:pic>
      <p:pic>
        <p:nvPicPr>
          <p:cNvPr id="5" name="Рисунок 4" descr="P10901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429000"/>
            <a:ext cx="4067944" cy="3050958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464</TotalTime>
  <Words>278</Words>
  <Application>Microsoft Office PowerPoint</Application>
  <PresentationFormat>Экран (4:3)</PresentationFormat>
  <Paragraphs>75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Режим дня школьника</vt:lpstr>
      <vt:lpstr>Режим дня – это правильное распределение времени на основные жизненные потребности человека, с учетом возраста, состояния здоровья и особенностей личности</vt:lpstr>
      <vt:lpstr>РЕЖИМ ДНЯ</vt:lpstr>
      <vt:lpstr>7.20 - подъем</vt:lpstr>
      <vt:lpstr>7.40-зарядка</vt:lpstr>
      <vt:lpstr>7.40-умывание</vt:lpstr>
      <vt:lpstr>7.55-завтрак</vt:lpstr>
      <vt:lpstr>8.10-уход в школу</vt:lpstr>
      <vt:lpstr>8.30-13.15-занятия в школе</vt:lpstr>
      <vt:lpstr>13.30-обед </vt:lpstr>
      <vt:lpstr>14.00-15.00-отдых, игры на свежем воздухе</vt:lpstr>
      <vt:lpstr>15.00-16.30-подготовка уроков</vt:lpstr>
      <vt:lpstr>16.30-17.30-помощь по дому</vt:lpstr>
      <vt:lpstr>17.30-19.00 –занятия танцами, отдых</vt:lpstr>
      <vt:lpstr>19.30-21.15-ужин, свободное время ужин вкусный мы съедим, телевизор поглядим, или книжку почитаем, или в игры поиграем</vt:lpstr>
      <vt:lpstr>21.20-21.30-вечерние процедуры,сон</vt:lpstr>
      <vt:lpstr>СОЗДАЙ СВОЙ РЕЖИМ ДНЯ!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Режим дня школьника</dc:title>
  <dc:creator>т</dc:creator>
  <cp:lastModifiedBy>т</cp:lastModifiedBy>
  <cp:revision>58</cp:revision>
  <dcterms:created xsi:type="dcterms:W3CDTF">2014-01-03T18:09:40Z</dcterms:created>
  <dcterms:modified xsi:type="dcterms:W3CDTF">2014-02-02T18:11:05Z</dcterms:modified>
</cp:coreProperties>
</file>