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7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95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24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56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38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0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09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64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735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51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81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BD9A6-7452-4E63-AE59-B55F07D7BBD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0CDE5-99B0-4D58-AD30-0FD434546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80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gif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15298" y="548680"/>
            <a:ext cx="6113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ДОРОЖНЫЕ ЗНАКИ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98" y="1772816"/>
            <a:ext cx="1329378" cy="11521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019" y="1830710"/>
            <a:ext cx="1196752" cy="11967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816" y="4087093"/>
            <a:ext cx="984405" cy="131254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866" y="4064141"/>
            <a:ext cx="1001619" cy="133549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036" y="1779328"/>
            <a:ext cx="1204793" cy="160639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15" y="3573016"/>
            <a:ext cx="1477559" cy="19700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977" y="1839180"/>
            <a:ext cx="1245618" cy="108576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274" y="1830710"/>
            <a:ext cx="1196752" cy="119675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277" y="4087093"/>
            <a:ext cx="1018921" cy="1070099"/>
          </a:xfrm>
          <a:prstGeom prst="rect">
            <a:avLst/>
          </a:prstGeom>
        </p:spPr>
      </p:pic>
      <p:pic>
        <p:nvPicPr>
          <p:cNvPr id="1026" name="Picture 2" descr="C:\Users\Таня\Desktop\ЗНАКИ\4.3.g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806" y="4001222"/>
            <a:ext cx="1113666" cy="111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69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Arial Black" pitchFamily="34" charset="0"/>
              </a:rPr>
              <a:t>Знаки для пешеходов</a:t>
            </a:r>
            <a:endParaRPr lang="ru-RU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484784"/>
            <a:ext cx="2052228" cy="27363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981131"/>
            <a:ext cx="2136533" cy="28487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22721"/>
            <a:ext cx="2084999" cy="218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48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Знаки для пешеходов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3</cp:revision>
  <dcterms:created xsi:type="dcterms:W3CDTF">2012-09-26T14:48:28Z</dcterms:created>
  <dcterms:modified xsi:type="dcterms:W3CDTF">2012-09-26T15:10:41Z</dcterms:modified>
</cp:coreProperties>
</file>