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media/image7.jpg" ContentType="image/gif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BD9A6-7452-4E63-AE59-B55F07D7BBD3}" type="datetimeFigureOut">
              <a:rPr lang="ru-RU" smtClean="0"/>
              <a:t>26.09.2012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0CDE5-99B0-4D58-AD30-0FD4345469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79539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BD9A6-7452-4E63-AE59-B55F07D7BBD3}" type="datetimeFigureOut">
              <a:rPr lang="ru-RU" smtClean="0"/>
              <a:t>26.09.2012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0CDE5-99B0-4D58-AD30-0FD4345469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32499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BD9A6-7452-4E63-AE59-B55F07D7BBD3}" type="datetimeFigureOut">
              <a:rPr lang="ru-RU" smtClean="0"/>
              <a:t>26.09.2012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0CDE5-99B0-4D58-AD30-0FD4345469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603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BD9A6-7452-4E63-AE59-B55F07D7BBD3}" type="datetimeFigureOut">
              <a:rPr lang="ru-RU" smtClean="0"/>
              <a:t>26.09.2012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0CDE5-99B0-4D58-AD30-0FD4345469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85635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BD9A6-7452-4E63-AE59-B55F07D7BBD3}" type="datetimeFigureOut">
              <a:rPr lang="ru-RU" smtClean="0"/>
              <a:t>26.09.2012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0CDE5-99B0-4D58-AD30-0FD4345469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63836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BD9A6-7452-4E63-AE59-B55F07D7BBD3}" type="datetimeFigureOut">
              <a:rPr lang="ru-RU" smtClean="0"/>
              <a:t>26.09.2012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0CDE5-99B0-4D58-AD30-0FD4345469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10346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BD9A6-7452-4E63-AE59-B55F07D7BBD3}" type="datetimeFigureOut">
              <a:rPr lang="ru-RU" smtClean="0"/>
              <a:t>26.09.2012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0CDE5-99B0-4D58-AD30-0FD4345469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80915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BD9A6-7452-4E63-AE59-B55F07D7BBD3}" type="datetimeFigureOut">
              <a:rPr lang="ru-RU" smtClean="0"/>
              <a:t>26.09.2012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0CDE5-99B0-4D58-AD30-0FD4345469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56434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BD9A6-7452-4E63-AE59-B55F07D7BBD3}" type="datetimeFigureOut">
              <a:rPr lang="ru-RU" smtClean="0"/>
              <a:t>26.09.2012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0CDE5-99B0-4D58-AD30-0FD4345469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87357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BD9A6-7452-4E63-AE59-B55F07D7BBD3}" type="datetimeFigureOut">
              <a:rPr lang="ru-RU" smtClean="0"/>
              <a:t>26.09.2012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0CDE5-99B0-4D58-AD30-0FD4345469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95147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BD9A6-7452-4E63-AE59-B55F07D7BBD3}" type="datetimeFigureOut">
              <a:rPr lang="ru-RU" smtClean="0"/>
              <a:t>26.09.2012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0CDE5-99B0-4D58-AD30-0FD4345469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08179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3BD9A6-7452-4E63-AE59-B55F07D7BBD3}" type="datetimeFigureOut">
              <a:rPr lang="ru-RU" smtClean="0"/>
              <a:t>26.09.2012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B0CDE5-99B0-4D58-AD30-0FD4345469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28022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image" Target="../media/image2.jpeg"/><Relationship Id="rId7" Type="http://schemas.openxmlformats.org/officeDocument/2006/relationships/image" Target="../media/image6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11" Type="http://schemas.openxmlformats.org/officeDocument/2006/relationships/image" Target="../media/image10.gif"/><Relationship Id="rId5" Type="http://schemas.openxmlformats.org/officeDocument/2006/relationships/image" Target="../media/image4.jpg"/><Relationship Id="rId10" Type="http://schemas.openxmlformats.org/officeDocument/2006/relationships/image" Target="../media/image9.jpg"/><Relationship Id="rId4" Type="http://schemas.openxmlformats.org/officeDocument/2006/relationships/image" Target="../media/image3.jpg"/><Relationship Id="rId9" Type="http://schemas.openxmlformats.org/officeDocument/2006/relationships/image" Target="../media/image8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332656"/>
            <a:ext cx="7772400" cy="147002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515298" y="548680"/>
            <a:ext cx="611340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ДОРОЖНЫЕ ЗНАКИ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298" y="1772816"/>
            <a:ext cx="1329378" cy="1152128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4019" y="1830710"/>
            <a:ext cx="1196752" cy="1196752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4816" y="4087093"/>
            <a:ext cx="984405" cy="1312540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0866" y="4064141"/>
            <a:ext cx="1001619" cy="1335492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6036" y="1779328"/>
            <a:ext cx="1204793" cy="1606391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2715" y="3573016"/>
            <a:ext cx="1477559" cy="1970079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2977" y="1839180"/>
            <a:ext cx="1245618" cy="1085764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2274" y="1830710"/>
            <a:ext cx="1196752" cy="1196752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9277" y="4087093"/>
            <a:ext cx="1018921" cy="1070099"/>
          </a:xfrm>
          <a:prstGeom prst="rect">
            <a:avLst/>
          </a:prstGeom>
        </p:spPr>
      </p:pic>
      <p:pic>
        <p:nvPicPr>
          <p:cNvPr id="1026" name="Picture 2" descr="C:\Users\Таня\Desktop\ЗНАКИ\4.3.gif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5806" y="4001222"/>
            <a:ext cx="1113666" cy="11136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69691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70C0"/>
                </a:solidFill>
                <a:latin typeface="Arial Black" pitchFamily="34" charset="0"/>
              </a:rPr>
              <a:t>Знаки для пешеходов</a:t>
            </a:r>
            <a:endParaRPr lang="ru-RU" b="1" dirty="0">
              <a:solidFill>
                <a:srgbClr val="0070C0"/>
              </a:solidFill>
              <a:latin typeface="Arial Black" pitchFamily="34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9872" y="1484784"/>
            <a:ext cx="2052228" cy="2736304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0192" y="3981131"/>
            <a:ext cx="2136533" cy="2848711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4022721"/>
            <a:ext cx="2084999" cy="21897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7483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5</Words>
  <Application>Microsoft Office PowerPoint</Application>
  <PresentationFormat>Экран (4:3)</PresentationFormat>
  <Paragraphs>2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Знаки для пешеходов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Таня</dc:creator>
  <cp:lastModifiedBy>Таня</cp:lastModifiedBy>
  <cp:revision>3</cp:revision>
  <dcterms:created xsi:type="dcterms:W3CDTF">2012-09-26T14:48:28Z</dcterms:created>
  <dcterms:modified xsi:type="dcterms:W3CDTF">2012-09-26T15:10:41Z</dcterms:modified>
</cp:coreProperties>
</file>