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9" r:id="rId2"/>
    <p:sldId id="277" r:id="rId3"/>
    <p:sldId id="256" r:id="rId4"/>
    <p:sldId id="257" r:id="rId5"/>
    <p:sldId id="282" r:id="rId6"/>
    <p:sldId id="283" r:id="rId7"/>
    <p:sldId id="284" r:id="rId8"/>
    <p:sldId id="258" r:id="rId9"/>
    <p:sldId id="274" r:id="rId10"/>
    <p:sldId id="280" r:id="rId11"/>
    <p:sldId id="262" r:id="rId12"/>
    <p:sldId id="276" r:id="rId13"/>
    <p:sldId id="285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CC66"/>
    <a:srgbClr val="990000"/>
    <a:srgbClr val="BDF1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8" autoAdjust="0"/>
  </p:normalViewPr>
  <p:slideViewPr>
    <p:cSldViewPr>
      <p:cViewPr>
        <p:scale>
          <a:sx n="64" d="100"/>
          <a:sy n="64" d="100"/>
        </p:scale>
        <p:origin x="-1752" y="-6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129B48-2A1E-4AAE-904A-9A0C4E269433}" type="doc">
      <dgm:prSet loTypeId="urn:microsoft.com/office/officeart/2005/8/layout/vList2" loCatId="list" qsTypeId="urn:microsoft.com/office/officeart/2005/8/quickstyle/3d7" qsCatId="3D" csTypeId="urn:microsoft.com/office/officeart/2005/8/colors/accent2_3" csCatId="accent2"/>
      <dgm:spPr/>
      <dgm:t>
        <a:bodyPr/>
        <a:lstStyle/>
        <a:p>
          <a:endParaRPr lang="ru-RU"/>
        </a:p>
      </dgm:t>
    </dgm:pt>
    <dgm:pt modelId="{E9DE24F0-E860-4223-831D-FBD08547FFBB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002060"/>
              </a:solidFill>
            </a:rPr>
            <a:t>РОССИЯ</a:t>
          </a:r>
          <a:endParaRPr lang="ru-RU" b="1" dirty="0">
            <a:solidFill>
              <a:srgbClr val="002060"/>
            </a:solidFill>
          </a:endParaRPr>
        </a:p>
      </dgm:t>
    </dgm:pt>
    <dgm:pt modelId="{AF812D6D-8C2F-4705-A521-FA4E68451805}" type="parTrans" cxnId="{9F4BA088-8053-486E-9C3E-684083EF0FF8}">
      <dgm:prSet/>
      <dgm:spPr/>
      <dgm:t>
        <a:bodyPr/>
        <a:lstStyle/>
        <a:p>
          <a:endParaRPr lang="ru-RU"/>
        </a:p>
      </dgm:t>
    </dgm:pt>
    <dgm:pt modelId="{250F2BFF-1F8E-447D-97F1-7C6960C4B3E1}" type="sibTrans" cxnId="{9F4BA088-8053-486E-9C3E-684083EF0FF8}">
      <dgm:prSet/>
      <dgm:spPr/>
      <dgm:t>
        <a:bodyPr/>
        <a:lstStyle/>
        <a:p>
          <a:endParaRPr lang="ru-RU"/>
        </a:p>
      </dgm:t>
    </dgm:pt>
    <dgm:pt modelId="{FBCE9AFF-3202-4D50-B7B8-358119974AFA}" type="pres">
      <dgm:prSet presAssocID="{85129B48-2A1E-4AAE-904A-9A0C4E26943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B4AA71-596F-4181-825C-E418C36D111B}" type="pres">
      <dgm:prSet presAssocID="{E9DE24F0-E860-4223-831D-FBD08547FFB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4BA088-8053-486E-9C3E-684083EF0FF8}" srcId="{85129B48-2A1E-4AAE-904A-9A0C4E269433}" destId="{E9DE24F0-E860-4223-831D-FBD08547FFBB}" srcOrd="0" destOrd="0" parTransId="{AF812D6D-8C2F-4705-A521-FA4E68451805}" sibTransId="{250F2BFF-1F8E-447D-97F1-7C6960C4B3E1}"/>
    <dgm:cxn modelId="{D282B5C1-171D-4995-8B29-92B6BCB40EE7}" type="presOf" srcId="{85129B48-2A1E-4AAE-904A-9A0C4E269433}" destId="{FBCE9AFF-3202-4D50-B7B8-358119974AFA}" srcOrd="0" destOrd="0" presId="urn:microsoft.com/office/officeart/2005/8/layout/vList2"/>
    <dgm:cxn modelId="{225FCDC5-7C4E-42C1-9639-55B0D7B89DA7}" type="presOf" srcId="{E9DE24F0-E860-4223-831D-FBD08547FFBB}" destId="{60B4AA71-596F-4181-825C-E418C36D111B}" srcOrd="0" destOrd="0" presId="urn:microsoft.com/office/officeart/2005/8/layout/vList2"/>
    <dgm:cxn modelId="{B8722E6A-E2A6-4C0A-B691-ED81A8ABF167}" type="presParOf" srcId="{FBCE9AFF-3202-4D50-B7B8-358119974AFA}" destId="{60B4AA71-596F-4181-825C-E418C36D111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D0D02C-6D3B-4103-941B-30243C2628B4}" type="doc">
      <dgm:prSet loTypeId="urn:microsoft.com/office/officeart/2005/8/layout/vList2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DBF5DB00-BA8A-4F01-9A74-D83E573D5474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1.Что мы понимаем под словом РОДИНА?</a:t>
          </a:r>
          <a:endParaRPr lang="ru-RU" dirty="0">
            <a:solidFill>
              <a:schemeClr val="tx1"/>
            </a:solidFill>
          </a:endParaRPr>
        </a:p>
      </dgm:t>
    </dgm:pt>
    <dgm:pt modelId="{AC73A339-E20C-4DC2-9378-0F40294AC31A}" type="parTrans" cxnId="{A34B803F-ACA1-49C1-B8EC-3E0DF39588E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BF18AE2-A2E8-4AAD-A524-A9693B5E0B7B}" type="sibTrans" cxnId="{A34B803F-ACA1-49C1-B8EC-3E0DF39588E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7CEE5AF-C5E0-4268-A99C-E54D4BE64A7E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2.Каковы размеры нашей страны?</a:t>
          </a:r>
          <a:endParaRPr lang="ru-RU" dirty="0">
            <a:solidFill>
              <a:schemeClr val="tx1"/>
            </a:solidFill>
          </a:endParaRPr>
        </a:p>
      </dgm:t>
    </dgm:pt>
    <dgm:pt modelId="{BB18E69A-1B07-4FFB-90A1-D88FEB72677C}" type="parTrans" cxnId="{10B6B3A2-A276-4B4E-B4DF-F8E611FE655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97CCC87-9A63-46B7-9655-0A2DBFE82922}" type="sibTrans" cxnId="{10B6B3A2-A276-4B4E-B4DF-F8E611FE655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96DA775-969A-4AE7-B059-3850C55A1E67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3.Чем гордится народ России?</a:t>
          </a:r>
          <a:endParaRPr lang="ru-RU" dirty="0">
            <a:solidFill>
              <a:schemeClr val="tx1"/>
            </a:solidFill>
          </a:endParaRPr>
        </a:p>
      </dgm:t>
    </dgm:pt>
    <dgm:pt modelId="{93E818DC-E09C-4254-8993-FBD476718E32}" type="parTrans" cxnId="{9B10398B-195E-43A3-94D9-FA53088A141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63CD15D-46E9-4A23-90AD-199B4B81F452}" type="sibTrans" cxnId="{9B10398B-195E-43A3-94D9-FA53088A141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84A9F8D-E851-470E-B1A4-0B4DDD42ADE0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4.Какой праздник мы будем отмечать 4 ноября?</a:t>
          </a:r>
          <a:endParaRPr lang="ru-RU" dirty="0">
            <a:solidFill>
              <a:schemeClr val="tx1"/>
            </a:solidFill>
          </a:endParaRPr>
        </a:p>
      </dgm:t>
    </dgm:pt>
    <dgm:pt modelId="{B5FA8F47-4AA5-4FFA-BEA6-636A0F9E2B45}" type="parTrans" cxnId="{A97C653E-781A-4372-9CED-5D55690688E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CD78ED4-FC2E-4011-84F3-7E15C6BCD97B}" type="sibTrans" cxnId="{A97C653E-781A-4372-9CED-5D55690688E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9592DE6-954C-41F8-950F-29E9C448E024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5.Что такое символы?.</a:t>
          </a:r>
          <a:endParaRPr lang="ru-RU" dirty="0">
            <a:solidFill>
              <a:schemeClr val="tx1"/>
            </a:solidFill>
          </a:endParaRPr>
        </a:p>
      </dgm:t>
    </dgm:pt>
    <dgm:pt modelId="{4342E49D-A9C1-43B2-8A4F-8370F4C96DAF}" type="parTrans" cxnId="{AA24606A-BC8E-4B9C-A75A-FA8B7E12BA6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F47488A-CC0C-4F61-871F-FB7CE07B349F}" type="sibTrans" cxnId="{AA24606A-BC8E-4B9C-A75A-FA8B7E12BA6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A514C1C-6157-4E80-B0AF-3DAD0F345B5F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6. Какие символы олицетворяют Россию?</a:t>
          </a:r>
          <a:endParaRPr lang="ru-RU" dirty="0">
            <a:solidFill>
              <a:schemeClr val="tx1"/>
            </a:solidFill>
          </a:endParaRPr>
        </a:p>
      </dgm:t>
    </dgm:pt>
    <dgm:pt modelId="{11A84C62-A80D-4A0F-A153-145BA66B351D}" type="parTrans" cxnId="{C290C454-242B-43AF-B3C4-36D91578592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7E18C6E-97B2-4580-87B4-2CD49BC38855}" type="sibTrans" cxnId="{C290C454-242B-43AF-B3C4-36D91578592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F0194E1-66D1-42EF-8D27-5B6B411215D4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7.Что такое герб?</a:t>
          </a:r>
          <a:endParaRPr lang="ru-RU" dirty="0">
            <a:solidFill>
              <a:schemeClr val="tx1"/>
            </a:solidFill>
          </a:endParaRPr>
        </a:p>
      </dgm:t>
    </dgm:pt>
    <dgm:pt modelId="{9ED781A6-0A54-4C72-A982-72B7FEB82BDC}" type="parTrans" cxnId="{9D399F21-3502-4789-8723-40F3ED32148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DE0B4D2-2B5E-4ADB-82E1-9A12F7052CC0}" type="sibTrans" cxnId="{9D399F21-3502-4789-8723-40F3ED32148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82A9736-A90E-449E-859A-B4F9FD1A5ADD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8.Что можно рассказать о гербе России?</a:t>
          </a:r>
          <a:endParaRPr lang="ru-RU" dirty="0">
            <a:solidFill>
              <a:schemeClr val="tx1"/>
            </a:solidFill>
          </a:endParaRPr>
        </a:p>
      </dgm:t>
    </dgm:pt>
    <dgm:pt modelId="{9A315E22-B0E9-42CB-A457-8D5DA2F01156}" type="parTrans" cxnId="{976A6F55-0DF3-4FEC-B82E-917C40EB158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6F88A02-7221-48C9-840A-6635CF86D675}" type="sibTrans" cxnId="{976A6F55-0DF3-4FEC-B82E-917C40EB158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540AA4B-6FF0-4094-A31A-8DBE85084E99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9.Что олицетворяют цвета Российского флага?</a:t>
          </a:r>
          <a:endParaRPr lang="ru-RU" dirty="0">
            <a:solidFill>
              <a:schemeClr val="tx1"/>
            </a:solidFill>
          </a:endParaRPr>
        </a:p>
      </dgm:t>
    </dgm:pt>
    <dgm:pt modelId="{C1F85F0D-AB69-49DC-9FA0-8832C0A4AB84}" type="parTrans" cxnId="{617BDE81-DF4E-458D-85FE-E6DD34984E7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7794558-B1D9-4F33-9108-9C824E6DE0A2}" type="sibTrans" cxnId="{617BDE81-DF4E-458D-85FE-E6DD34984E7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2C9B013-C12F-4872-A81B-321909FF86B2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10.Когда исполняется гимн России и какое имеет значение для народа?</a:t>
          </a:r>
          <a:endParaRPr lang="ru-RU" dirty="0">
            <a:solidFill>
              <a:schemeClr val="tx1"/>
            </a:solidFill>
          </a:endParaRPr>
        </a:p>
      </dgm:t>
    </dgm:pt>
    <dgm:pt modelId="{D1F6D014-9764-4728-9BB3-C051B8682029}" type="parTrans" cxnId="{6597B677-D676-4125-A9E4-F9A5D90132E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9892FC4-0ECB-4EA9-8121-ADBE55485A95}" type="sibTrans" cxnId="{6597B677-D676-4125-A9E4-F9A5D90132E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B249E3A-3F09-4976-B743-F36566E3BDE0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11.Как Вы думаете от кого зависит будущее России?</a:t>
          </a:r>
          <a:endParaRPr lang="ru-RU" dirty="0">
            <a:solidFill>
              <a:schemeClr val="tx1"/>
            </a:solidFill>
          </a:endParaRPr>
        </a:p>
      </dgm:t>
    </dgm:pt>
    <dgm:pt modelId="{1EE213B7-5C0F-4357-87D7-D8A169793FA0}" type="parTrans" cxnId="{05582A8A-C655-46A4-B1FE-EF463B81E1A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DC75768-52C1-47FA-90BF-313722F425BE}" type="sibTrans" cxnId="{05582A8A-C655-46A4-B1FE-EF463B81E1A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DA5E54E-1484-4E1B-8F8F-02BF75F57E8D}" type="pres">
      <dgm:prSet presAssocID="{0CD0D02C-6D3B-4103-941B-30243C2628B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69E4DE-6B37-4E1C-A301-529161C6CE6F}" type="pres">
      <dgm:prSet presAssocID="{DBF5DB00-BA8A-4F01-9A74-D83E573D5474}" presName="parentText" presStyleLbl="node1" presStyleIdx="0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FCF078-0925-4FB8-B015-EC8C049CD082}" type="pres">
      <dgm:prSet presAssocID="{ABF18AE2-A2E8-4AAD-A524-A9693B5E0B7B}" presName="spacer" presStyleCnt="0"/>
      <dgm:spPr/>
    </dgm:pt>
    <dgm:pt modelId="{3276B6CC-0866-4CAB-8D9E-2B0EC45544AA}" type="pres">
      <dgm:prSet presAssocID="{C7CEE5AF-C5E0-4268-A99C-E54D4BE64A7E}" presName="parentText" presStyleLbl="node1" presStyleIdx="1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1BE592-D117-4448-8736-AE68BB477D19}" type="pres">
      <dgm:prSet presAssocID="{B97CCC87-9A63-46B7-9655-0A2DBFE82922}" presName="spacer" presStyleCnt="0"/>
      <dgm:spPr/>
    </dgm:pt>
    <dgm:pt modelId="{D3FDEB38-961D-4A20-806E-E93FAE51E9C9}" type="pres">
      <dgm:prSet presAssocID="{596DA775-969A-4AE7-B059-3850C55A1E67}" presName="parentText" presStyleLbl="node1" presStyleIdx="2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5A6408-1334-446A-A810-151405C09EBE}" type="pres">
      <dgm:prSet presAssocID="{263CD15D-46E9-4A23-90AD-199B4B81F452}" presName="spacer" presStyleCnt="0"/>
      <dgm:spPr/>
    </dgm:pt>
    <dgm:pt modelId="{FAFDDB90-B62A-4FA2-902C-8FF24C3A7DD5}" type="pres">
      <dgm:prSet presAssocID="{884A9F8D-E851-470E-B1A4-0B4DDD42ADE0}" presName="parentText" presStyleLbl="node1" presStyleIdx="3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AFDBA9-CAA5-4726-A50A-7556D104A687}" type="pres">
      <dgm:prSet presAssocID="{4CD78ED4-FC2E-4011-84F3-7E15C6BCD97B}" presName="spacer" presStyleCnt="0"/>
      <dgm:spPr/>
    </dgm:pt>
    <dgm:pt modelId="{1C2CBE31-6B11-4891-8B02-A9F2CD4CEC95}" type="pres">
      <dgm:prSet presAssocID="{49592DE6-954C-41F8-950F-29E9C448E024}" presName="parentText" presStyleLbl="node1" presStyleIdx="4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461103-B82A-46AA-9FDC-B3A890E4F15A}" type="pres">
      <dgm:prSet presAssocID="{DF47488A-CC0C-4F61-871F-FB7CE07B349F}" presName="spacer" presStyleCnt="0"/>
      <dgm:spPr/>
    </dgm:pt>
    <dgm:pt modelId="{5679D5EC-8CCD-48FE-BC87-B9A968E02CCD}" type="pres">
      <dgm:prSet presAssocID="{4A514C1C-6157-4E80-B0AF-3DAD0F345B5F}" presName="parentText" presStyleLbl="node1" presStyleIdx="5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0EE5D3-1A8E-49C8-8F85-119592ECB993}" type="pres">
      <dgm:prSet presAssocID="{47E18C6E-97B2-4580-87B4-2CD49BC38855}" presName="spacer" presStyleCnt="0"/>
      <dgm:spPr/>
    </dgm:pt>
    <dgm:pt modelId="{1642E935-5902-4C08-8AB8-4FFFC491D756}" type="pres">
      <dgm:prSet presAssocID="{8F0194E1-66D1-42EF-8D27-5B6B411215D4}" presName="parentText" presStyleLbl="node1" presStyleIdx="6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ED87EA-DCEF-49E8-948C-86EF02D70F8C}" type="pres">
      <dgm:prSet presAssocID="{0DE0B4D2-2B5E-4ADB-82E1-9A12F7052CC0}" presName="spacer" presStyleCnt="0"/>
      <dgm:spPr/>
    </dgm:pt>
    <dgm:pt modelId="{CA0A5832-98DE-48B6-9B32-CA25DF60FE0B}" type="pres">
      <dgm:prSet presAssocID="{D82A9736-A90E-449E-859A-B4F9FD1A5ADD}" presName="parentText" presStyleLbl="node1" presStyleIdx="7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AEF78A-056D-4CFB-9DC1-3E7F9B00A731}" type="pres">
      <dgm:prSet presAssocID="{A6F88A02-7221-48C9-840A-6635CF86D675}" presName="spacer" presStyleCnt="0"/>
      <dgm:spPr/>
    </dgm:pt>
    <dgm:pt modelId="{8C683039-B066-4501-8E8D-D3596FE1E233}" type="pres">
      <dgm:prSet presAssocID="{5540AA4B-6FF0-4094-A31A-8DBE85084E99}" presName="parentText" presStyleLbl="node1" presStyleIdx="8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180096-AEB9-4776-A4A9-D340E28B65CA}" type="pres">
      <dgm:prSet presAssocID="{D7794558-B1D9-4F33-9108-9C824E6DE0A2}" presName="spacer" presStyleCnt="0"/>
      <dgm:spPr/>
    </dgm:pt>
    <dgm:pt modelId="{77AE46A3-1E43-4213-A9AC-7B643F1C06AA}" type="pres">
      <dgm:prSet presAssocID="{12C9B013-C12F-4872-A81B-321909FF86B2}" presName="parentText" presStyleLbl="node1" presStyleIdx="9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387D5D-61D1-43C2-A05C-B33D9B2D514F}" type="pres">
      <dgm:prSet presAssocID="{29892FC4-0ECB-4EA9-8121-ADBE55485A95}" presName="spacer" presStyleCnt="0"/>
      <dgm:spPr/>
    </dgm:pt>
    <dgm:pt modelId="{0605BB10-D990-4A3E-A9BA-8B11DA93FC80}" type="pres">
      <dgm:prSet presAssocID="{1B249E3A-3F09-4976-B743-F36566E3BDE0}" presName="parentText" presStyleLbl="node1" presStyleIdx="10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24606A-BC8E-4B9C-A75A-FA8B7E12BA6B}" srcId="{0CD0D02C-6D3B-4103-941B-30243C2628B4}" destId="{49592DE6-954C-41F8-950F-29E9C448E024}" srcOrd="4" destOrd="0" parTransId="{4342E49D-A9C1-43B2-8A4F-8370F4C96DAF}" sibTransId="{DF47488A-CC0C-4F61-871F-FB7CE07B349F}"/>
    <dgm:cxn modelId="{CA216CA2-A71D-47FE-B4E3-C353A855CA20}" type="presOf" srcId="{596DA775-969A-4AE7-B059-3850C55A1E67}" destId="{D3FDEB38-961D-4A20-806E-E93FAE51E9C9}" srcOrd="0" destOrd="0" presId="urn:microsoft.com/office/officeart/2005/8/layout/vList2"/>
    <dgm:cxn modelId="{05582A8A-C655-46A4-B1FE-EF463B81E1AE}" srcId="{0CD0D02C-6D3B-4103-941B-30243C2628B4}" destId="{1B249E3A-3F09-4976-B743-F36566E3BDE0}" srcOrd="10" destOrd="0" parTransId="{1EE213B7-5C0F-4357-87D7-D8A169793FA0}" sibTransId="{EDC75768-52C1-47FA-90BF-313722F425BE}"/>
    <dgm:cxn modelId="{DD6F67BB-95EF-4674-A29D-9420E9227D0A}" type="presOf" srcId="{4A514C1C-6157-4E80-B0AF-3DAD0F345B5F}" destId="{5679D5EC-8CCD-48FE-BC87-B9A968E02CCD}" srcOrd="0" destOrd="0" presId="urn:microsoft.com/office/officeart/2005/8/layout/vList2"/>
    <dgm:cxn modelId="{976A6F55-0DF3-4FEC-B82E-917C40EB158D}" srcId="{0CD0D02C-6D3B-4103-941B-30243C2628B4}" destId="{D82A9736-A90E-449E-859A-B4F9FD1A5ADD}" srcOrd="7" destOrd="0" parTransId="{9A315E22-B0E9-42CB-A457-8D5DA2F01156}" sibTransId="{A6F88A02-7221-48C9-840A-6635CF86D675}"/>
    <dgm:cxn modelId="{EC324D7D-694B-4123-8DCB-07AC2CE59BB2}" type="presOf" srcId="{5540AA4B-6FF0-4094-A31A-8DBE85084E99}" destId="{8C683039-B066-4501-8E8D-D3596FE1E233}" srcOrd="0" destOrd="0" presId="urn:microsoft.com/office/officeart/2005/8/layout/vList2"/>
    <dgm:cxn modelId="{A97C653E-781A-4372-9CED-5D55690688EB}" srcId="{0CD0D02C-6D3B-4103-941B-30243C2628B4}" destId="{884A9F8D-E851-470E-B1A4-0B4DDD42ADE0}" srcOrd="3" destOrd="0" parTransId="{B5FA8F47-4AA5-4FFA-BEA6-636A0F9E2B45}" sibTransId="{4CD78ED4-FC2E-4011-84F3-7E15C6BCD97B}"/>
    <dgm:cxn modelId="{9D399F21-3502-4789-8723-40F3ED321485}" srcId="{0CD0D02C-6D3B-4103-941B-30243C2628B4}" destId="{8F0194E1-66D1-42EF-8D27-5B6B411215D4}" srcOrd="6" destOrd="0" parTransId="{9ED781A6-0A54-4C72-A982-72B7FEB82BDC}" sibTransId="{0DE0B4D2-2B5E-4ADB-82E1-9A12F7052CC0}"/>
    <dgm:cxn modelId="{EA37459A-6FE8-4B0A-A8EA-3D42B688BAF9}" type="presOf" srcId="{1B249E3A-3F09-4976-B743-F36566E3BDE0}" destId="{0605BB10-D990-4A3E-A9BA-8B11DA93FC80}" srcOrd="0" destOrd="0" presId="urn:microsoft.com/office/officeart/2005/8/layout/vList2"/>
    <dgm:cxn modelId="{C290C454-242B-43AF-B3C4-36D915785920}" srcId="{0CD0D02C-6D3B-4103-941B-30243C2628B4}" destId="{4A514C1C-6157-4E80-B0AF-3DAD0F345B5F}" srcOrd="5" destOrd="0" parTransId="{11A84C62-A80D-4A0F-A153-145BA66B351D}" sibTransId="{47E18C6E-97B2-4580-87B4-2CD49BC38855}"/>
    <dgm:cxn modelId="{10B6B3A2-A276-4B4E-B4DF-F8E611FE6554}" srcId="{0CD0D02C-6D3B-4103-941B-30243C2628B4}" destId="{C7CEE5AF-C5E0-4268-A99C-E54D4BE64A7E}" srcOrd="1" destOrd="0" parTransId="{BB18E69A-1B07-4FFB-90A1-D88FEB72677C}" sibTransId="{B97CCC87-9A63-46B7-9655-0A2DBFE82922}"/>
    <dgm:cxn modelId="{8A89C07D-B7BE-488A-8BDB-5B02037CCFA1}" type="presOf" srcId="{884A9F8D-E851-470E-B1A4-0B4DDD42ADE0}" destId="{FAFDDB90-B62A-4FA2-902C-8FF24C3A7DD5}" srcOrd="0" destOrd="0" presId="urn:microsoft.com/office/officeart/2005/8/layout/vList2"/>
    <dgm:cxn modelId="{B9FDD038-26AA-496F-8982-54944EA67A45}" type="presOf" srcId="{49592DE6-954C-41F8-950F-29E9C448E024}" destId="{1C2CBE31-6B11-4891-8B02-A9F2CD4CEC95}" srcOrd="0" destOrd="0" presId="urn:microsoft.com/office/officeart/2005/8/layout/vList2"/>
    <dgm:cxn modelId="{B0575883-D54D-4882-97D4-10E261DB89D2}" type="presOf" srcId="{D82A9736-A90E-449E-859A-B4F9FD1A5ADD}" destId="{CA0A5832-98DE-48B6-9B32-CA25DF60FE0B}" srcOrd="0" destOrd="0" presId="urn:microsoft.com/office/officeart/2005/8/layout/vList2"/>
    <dgm:cxn modelId="{D628455C-D599-43F3-B01F-E0003EF514B4}" type="presOf" srcId="{8F0194E1-66D1-42EF-8D27-5B6B411215D4}" destId="{1642E935-5902-4C08-8AB8-4FFFC491D756}" srcOrd="0" destOrd="0" presId="urn:microsoft.com/office/officeart/2005/8/layout/vList2"/>
    <dgm:cxn modelId="{94F61572-87C3-4D61-95EC-8717FDB2F8FA}" type="presOf" srcId="{DBF5DB00-BA8A-4F01-9A74-D83E573D5474}" destId="{5869E4DE-6B37-4E1C-A301-529161C6CE6F}" srcOrd="0" destOrd="0" presId="urn:microsoft.com/office/officeart/2005/8/layout/vList2"/>
    <dgm:cxn modelId="{2E86082B-E52D-4D1A-91E2-A44CC97B5D05}" type="presOf" srcId="{12C9B013-C12F-4872-A81B-321909FF86B2}" destId="{77AE46A3-1E43-4213-A9AC-7B643F1C06AA}" srcOrd="0" destOrd="0" presId="urn:microsoft.com/office/officeart/2005/8/layout/vList2"/>
    <dgm:cxn modelId="{617BDE81-DF4E-458D-85FE-E6DD34984E7F}" srcId="{0CD0D02C-6D3B-4103-941B-30243C2628B4}" destId="{5540AA4B-6FF0-4094-A31A-8DBE85084E99}" srcOrd="8" destOrd="0" parTransId="{C1F85F0D-AB69-49DC-9FA0-8832C0A4AB84}" sibTransId="{D7794558-B1D9-4F33-9108-9C824E6DE0A2}"/>
    <dgm:cxn modelId="{A34B803F-ACA1-49C1-B8EC-3E0DF39588EE}" srcId="{0CD0D02C-6D3B-4103-941B-30243C2628B4}" destId="{DBF5DB00-BA8A-4F01-9A74-D83E573D5474}" srcOrd="0" destOrd="0" parTransId="{AC73A339-E20C-4DC2-9378-0F40294AC31A}" sibTransId="{ABF18AE2-A2E8-4AAD-A524-A9693B5E0B7B}"/>
    <dgm:cxn modelId="{9B10398B-195E-43A3-94D9-FA53088A1412}" srcId="{0CD0D02C-6D3B-4103-941B-30243C2628B4}" destId="{596DA775-969A-4AE7-B059-3850C55A1E67}" srcOrd="2" destOrd="0" parTransId="{93E818DC-E09C-4254-8993-FBD476718E32}" sibTransId="{263CD15D-46E9-4A23-90AD-199B4B81F452}"/>
    <dgm:cxn modelId="{90E6605C-90D7-4BFB-9AD8-7A86DE8F4AD4}" type="presOf" srcId="{C7CEE5AF-C5E0-4268-A99C-E54D4BE64A7E}" destId="{3276B6CC-0866-4CAB-8D9E-2B0EC45544AA}" srcOrd="0" destOrd="0" presId="urn:microsoft.com/office/officeart/2005/8/layout/vList2"/>
    <dgm:cxn modelId="{6597B677-D676-4125-A9E4-F9A5D90132E8}" srcId="{0CD0D02C-6D3B-4103-941B-30243C2628B4}" destId="{12C9B013-C12F-4872-A81B-321909FF86B2}" srcOrd="9" destOrd="0" parTransId="{D1F6D014-9764-4728-9BB3-C051B8682029}" sibTransId="{29892FC4-0ECB-4EA9-8121-ADBE55485A95}"/>
    <dgm:cxn modelId="{A949D69F-34D1-4B01-BE2F-A8502CC4870E}" type="presOf" srcId="{0CD0D02C-6D3B-4103-941B-30243C2628B4}" destId="{9DA5E54E-1484-4E1B-8F8F-02BF75F57E8D}" srcOrd="0" destOrd="0" presId="urn:microsoft.com/office/officeart/2005/8/layout/vList2"/>
    <dgm:cxn modelId="{BDDA2BE2-C949-40E9-8A85-B040EAAE86DE}" type="presParOf" srcId="{9DA5E54E-1484-4E1B-8F8F-02BF75F57E8D}" destId="{5869E4DE-6B37-4E1C-A301-529161C6CE6F}" srcOrd="0" destOrd="0" presId="urn:microsoft.com/office/officeart/2005/8/layout/vList2"/>
    <dgm:cxn modelId="{4FF0BF82-78CD-4D52-9464-BF63304DD245}" type="presParOf" srcId="{9DA5E54E-1484-4E1B-8F8F-02BF75F57E8D}" destId="{11FCF078-0925-4FB8-B015-EC8C049CD082}" srcOrd="1" destOrd="0" presId="urn:microsoft.com/office/officeart/2005/8/layout/vList2"/>
    <dgm:cxn modelId="{37150FB2-8DE7-4396-A521-C40C9CF38F73}" type="presParOf" srcId="{9DA5E54E-1484-4E1B-8F8F-02BF75F57E8D}" destId="{3276B6CC-0866-4CAB-8D9E-2B0EC45544AA}" srcOrd="2" destOrd="0" presId="urn:microsoft.com/office/officeart/2005/8/layout/vList2"/>
    <dgm:cxn modelId="{C8732853-C42B-4AAB-8646-C51BB3A34E23}" type="presParOf" srcId="{9DA5E54E-1484-4E1B-8F8F-02BF75F57E8D}" destId="{E61BE592-D117-4448-8736-AE68BB477D19}" srcOrd="3" destOrd="0" presId="urn:microsoft.com/office/officeart/2005/8/layout/vList2"/>
    <dgm:cxn modelId="{4CE0E7D8-2CF0-4B27-8984-0B1546D2ED46}" type="presParOf" srcId="{9DA5E54E-1484-4E1B-8F8F-02BF75F57E8D}" destId="{D3FDEB38-961D-4A20-806E-E93FAE51E9C9}" srcOrd="4" destOrd="0" presId="urn:microsoft.com/office/officeart/2005/8/layout/vList2"/>
    <dgm:cxn modelId="{BB760347-E901-4C61-8F29-DAC0A22B9A32}" type="presParOf" srcId="{9DA5E54E-1484-4E1B-8F8F-02BF75F57E8D}" destId="{A45A6408-1334-446A-A810-151405C09EBE}" srcOrd="5" destOrd="0" presId="urn:microsoft.com/office/officeart/2005/8/layout/vList2"/>
    <dgm:cxn modelId="{602B567C-6257-4964-BBD7-1C75082BE57D}" type="presParOf" srcId="{9DA5E54E-1484-4E1B-8F8F-02BF75F57E8D}" destId="{FAFDDB90-B62A-4FA2-902C-8FF24C3A7DD5}" srcOrd="6" destOrd="0" presId="urn:microsoft.com/office/officeart/2005/8/layout/vList2"/>
    <dgm:cxn modelId="{E2307A41-7D71-4B25-BC53-BA7126FB3638}" type="presParOf" srcId="{9DA5E54E-1484-4E1B-8F8F-02BF75F57E8D}" destId="{02AFDBA9-CAA5-4726-A50A-7556D104A687}" srcOrd="7" destOrd="0" presId="urn:microsoft.com/office/officeart/2005/8/layout/vList2"/>
    <dgm:cxn modelId="{B60AA0C8-89B7-4CA2-8573-C9160BABFB16}" type="presParOf" srcId="{9DA5E54E-1484-4E1B-8F8F-02BF75F57E8D}" destId="{1C2CBE31-6B11-4891-8B02-A9F2CD4CEC95}" srcOrd="8" destOrd="0" presId="urn:microsoft.com/office/officeart/2005/8/layout/vList2"/>
    <dgm:cxn modelId="{9831C4A4-11A5-4F63-B173-A35B76239A56}" type="presParOf" srcId="{9DA5E54E-1484-4E1B-8F8F-02BF75F57E8D}" destId="{A5461103-B82A-46AA-9FDC-B3A890E4F15A}" srcOrd="9" destOrd="0" presId="urn:microsoft.com/office/officeart/2005/8/layout/vList2"/>
    <dgm:cxn modelId="{1F2ABDE4-A05A-4A66-9CF1-20AEA5A787E0}" type="presParOf" srcId="{9DA5E54E-1484-4E1B-8F8F-02BF75F57E8D}" destId="{5679D5EC-8CCD-48FE-BC87-B9A968E02CCD}" srcOrd="10" destOrd="0" presId="urn:microsoft.com/office/officeart/2005/8/layout/vList2"/>
    <dgm:cxn modelId="{C0EC13A5-1313-41B7-B1CA-C1386037E5B0}" type="presParOf" srcId="{9DA5E54E-1484-4E1B-8F8F-02BF75F57E8D}" destId="{6C0EE5D3-1A8E-49C8-8F85-119592ECB993}" srcOrd="11" destOrd="0" presId="urn:microsoft.com/office/officeart/2005/8/layout/vList2"/>
    <dgm:cxn modelId="{18298F68-7416-46F5-B7E0-FDF52B29EB88}" type="presParOf" srcId="{9DA5E54E-1484-4E1B-8F8F-02BF75F57E8D}" destId="{1642E935-5902-4C08-8AB8-4FFFC491D756}" srcOrd="12" destOrd="0" presId="urn:microsoft.com/office/officeart/2005/8/layout/vList2"/>
    <dgm:cxn modelId="{C31ACB8D-6447-46B1-98D5-DF51A42B3B88}" type="presParOf" srcId="{9DA5E54E-1484-4E1B-8F8F-02BF75F57E8D}" destId="{5DED87EA-DCEF-49E8-948C-86EF02D70F8C}" srcOrd="13" destOrd="0" presId="urn:microsoft.com/office/officeart/2005/8/layout/vList2"/>
    <dgm:cxn modelId="{B652EA62-1538-4B74-9D95-86363708CF93}" type="presParOf" srcId="{9DA5E54E-1484-4E1B-8F8F-02BF75F57E8D}" destId="{CA0A5832-98DE-48B6-9B32-CA25DF60FE0B}" srcOrd="14" destOrd="0" presId="urn:microsoft.com/office/officeart/2005/8/layout/vList2"/>
    <dgm:cxn modelId="{83E67DAE-F076-4E70-8967-4B881D4FA963}" type="presParOf" srcId="{9DA5E54E-1484-4E1B-8F8F-02BF75F57E8D}" destId="{AFAEF78A-056D-4CFB-9DC1-3E7F9B00A731}" srcOrd="15" destOrd="0" presId="urn:microsoft.com/office/officeart/2005/8/layout/vList2"/>
    <dgm:cxn modelId="{14973EF3-6586-45B7-8BC9-12601A43A132}" type="presParOf" srcId="{9DA5E54E-1484-4E1B-8F8F-02BF75F57E8D}" destId="{8C683039-B066-4501-8E8D-D3596FE1E233}" srcOrd="16" destOrd="0" presId="urn:microsoft.com/office/officeart/2005/8/layout/vList2"/>
    <dgm:cxn modelId="{28F92202-6934-4B5A-A5E7-4251727BE1B4}" type="presParOf" srcId="{9DA5E54E-1484-4E1B-8F8F-02BF75F57E8D}" destId="{CB180096-AEB9-4776-A4A9-D340E28B65CA}" srcOrd="17" destOrd="0" presId="urn:microsoft.com/office/officeart/2005/8/layout/vList2"/>
    <dgm:cxn modelId="{096CC056-2994-4500-B28B-3C83B4FEF0F9}" type="presParOf" srcId="{9DA5E54E-1484-4E1B-8F8F-02BF75F57E8D}" destId="{77AE46A3-1E43-4213-A9AC-7B643F1C06AA}" srcOrd="18" destOrd="0" presId="urn:microsoft.com/office/officeart/2005/8/layout/vList2"/>
    <dgm:cxn modelId="{A42FFBBB-6B12-4B56-950A-6078BA11A638}" type="presParOf" srcId="{9DA5E54E-1484-4E1B-8F8F-02BF75F57E8D}" destId="{C3387D5D-61D1-43C2-A05C-B33D9B2D514F}" srcOrd="19" destOrd="0" presId="urn:microsoft.com/office/officeart/2005/8/layout/vList2"/>
    <dgm:cxn modelId="{3C35652F-8B74-4619-83B8-541F7A6CF0D5}" type="presParOf" srcId="{9DA5E54E-1484-4E1B-8F8F-02BF75F57E8D}" destId="{0605BB10-D990-4A3E-A9BA-8B11DA93FC80}" srcOrd="2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B4AA71-596F-4181-825C-E418C36D111B}">
      <dsp:nvSpPr>
        <dsp:cNvPr id="0" name=""/>
        <dsp:cNvSpPr/>
      </dsp:nvSpPr>
      <dsp:spPr>
        <a:xfrm>
          <a:off x="0" y="9166"/>
          <a:ext cx="1371600" cy="351000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002060"/>
              </a:solidFill>
            </a:rPr>
            <a:t>РОССИЯ</a:t>
          </a:r>
          <a:endParaRPr lang="ru-RU" sz="1500" b="1" kern="1200" dirty="0">
            <a:solidFill>
              <a:srgbClr val="002060"/>
            </a:solidFill>
          </a:endParaRPr>
        </a:p>
      </dsp:txBody>
      <dsp:txXfrm>
        <a:off x="17134" y="26300"/>
        <a:ext cx="1337332" cy="3167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69E4DE-6B37-4E1C-A301-529161C6CE6F}">
      <dsp:nvSpPr>
        <dsp:cNvPr id="0" name=""/>
        <dsp:cNvSpPr/>
      </dsp:nvSpPr>
      <dsp:spPr>
        <a:xfrm>
          <a:off x="0" y="91199"/>
          <a:ext cx="8229600" cy="4212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1.Что мы понимаем под словом РОДИНА?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20561" y="111760"/>
        <a:ext cx="8188478" cy="380078"/>
      </dsp:txXfrm>
    </dsp:sp>
    <dsp:sp modelId="{3276B6CC-0866-4CAB-8D9E-2B0EC45544AA}">
      <dsp:nvSpPr>
        <dsp:cNvPr id="0" name=""/>
        <dsp:cNvSpPr/>
      </dsp:nvSpPr>
      <dsp:spPr>
        <a:xfrm>
          <a:off x="0" y="564239"/>
          <a:ext cx="8229600" cy="4212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2.Каковы размеры нашей страны?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20561" y="584800"/>
        <a:ext cx="8188478" cy="380078"/>
      </dsp:txXfrm>
    </dsp:sp>
    <dsp:sp modelId="{D3FDEB38-961D-4A20-806E-E93FAE51E9C9}">
      <dsp:nvSpPr>
        <dsp:cNvPr id="0" name=""/>
        <dsp:cNvSpPr/>
      </dsp:nvSpPr>
      <dsp:spPr>
        <a:xfrm>
          <a:off x="0" y="1037280"/>
          <a:ext cx="8229600" cy="4212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3.Чем гордится народ России?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20561" y="1057841"/>
        <a:ext cx="8188478" cy="380078"/>
      </dsp:txXfrm>
    </dsp:sp>
    <dsp:sp modelId="{FAFDDB90-B62A-4FA2-902C-8FF24C3A7DD5}">
      <dsp:nvSpPr>
        <dsp:cNvPr id="0" name=""/>
        <dsp:cNvSpPr/>
      </dsp:nvSpPr>
      <dsp:spPr>
        <a:xfrm>
          <a:off x="0" y="1510320"/>
          <a:ext cx="8229600" cy="4212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4.Какой праздник мы будем отмечать 4 ноября?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20561" y="1530881"/>
        <a:ext cx="8188478" cy="380078"/>
      </dsp:txXfrm>
    </dsp:sp>
    <dsp:sp modelId="{1C2CBE31-6B11-4891-8B02-A9F2CD4CEC95}">
      <dsp:nvSpPr>
        <dsp:cNvPr id="0" name=""/>
        <dsp:cNvSpPr/>
      </dsp:nvSpPr>
      <dsp:spPr>
        <a:xfrm>
          <a:off x="0" y="1983360"/>
          <a:ext cx="8229600" cy="4212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5.Что такое символы?.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20561" y="2003921"/>
        <a:ext cx="8188478" cy="380078"/>
      </dsp:txXfrm>
    </dsp:sp>
    <dsp:sp modelId="{5679D5EC-8CCD-48FE-BC87-B9A968E02CCD}">
      <dsp:nvSpPr>
        <dsp:cNvPr id="0" name=""/>
        <dsp:cNvSpPr/>
      </dsp:nvSpPr>
      <dsp:spPr>
        <a:xfrm>
          <a:off x="0" y="2456400"/>
          <a:ext cx="8229600" cy="4212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6. Какие символы олицетворяют Россию?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20561" y="2476961"/>
        <a:ext cx="8188478" cy="380078"/>
      </dsp:txXfrm>
    </dsp:sp>
    <dsp:sp modelId="{1642E935-5902-4C08-8AB8-4FFFC491D756}">
      <dsp:nvSpPr>
        <dsp:cNvPr id="0" name=""/>
        <dsp:cNvSpPr/>
      </dsp:nvSpPr>
      <dsp:spPr>
        <a:xfrm>
          <a:off x="0" y="2929440"/>
          <a:ext cx="8229600" cy="4212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7.Что такое герб?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20561" y="2950001"/>
        <a:ext cx="8188478" cy="380078"/>
      </dsp:txXfrm>
    </dsp:sp>
    <dsp:sp modelId="{CA0A5832-98DE-48B6-9B32-CA25DF60FE0B}">
      <dsp:nvSpPr>
        <dsp:cNvPr id="0" name=""/>
        <dsp:cNvSpPr/>
      </dsp:nvSpPr>
      <dsp:spPr>
        <a:xfrm>
          <a:off x="0" y="3402480"/>
          <a:ext cx="8229600" cy="4212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8.Что можно рассказать о гербе России?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20561" y="3423041"/>
        <a:ext cx="8188478" cy="380078"/>
      </dsp:txXfrm>
    </dsp:sp>
    <dsp:sp modelId="{8C683039-B066-4501-8E8D-D3596FE1E233}">
      <dsp:nvSpPr>
        <dsp:cNvPr id="0" name=""/>
        <dsp:cNvSpPr/>
      </dsp:nvSpPr>
      <dsp:spPr>
        <a:xfrm>
          <a:off x="0" y="3875520"/>
          <a:ext cx="8229600" cy="4212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9.Что олицетворяют цвета Российского флага?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20561" y="3896081"/>
        <a:ext cx="8188478" cy="380078"/>
      </dsp:txXfrm>
    </dsp:sp>
    <dsp:sp modelId="{77AE46A3-1E43-4213-A9AC-7B643F1C06AA}">
      <dsp:nvSpPr>
        <dsp:cNvPr id="0" name=""/>
        <dsp:cNvSpPr/>
      </dsp:nvSpPr>
      <dsp:spPr>
        <a:xfrm>
          <a:off x="0" y="4348560"/>
          <a:ext cx="8229600" cy="4212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10.Когда исполняется гимн России и какое имеет значение для народа?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20561" y="4369121"/>
        <a:ext cx="8188478" cy="380078"/>
      </dsp:txXfrm>
    </dsp:sp>
    <dsp:sp modelId="{0605BB10-D990-4A3E-A9BA-8B11DA93FC80}">
      <dsp:nvSpPr>
        <dsp:cNvPr id="0" name=""/>
        <dsp:cNvSpPr/>
      </dsp:nvSpPr>
      <dsp:spPr>
        <a:xfrm>
          <a:off x="0" y="4821600"/>
          <a:ext cx="8229600" cy="4212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11.Как Вы думаете от кого зависит будущее России?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20561" y="4842161"/>
        <a:ext cx="8188478" cy="3800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09E551A-2439-4CD9-96D5-38775B4C58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2810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0DFBB-B68C-4FBE-9EF3-B2C878D404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833B6-4760-4BD2-ADDD-37EED27DDD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D86C2-484E-4F8F-8B6B-DE850E3946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E622A-DA6F-44D8-AA03-B53F5F8AE8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F2641-91AB-47B8-B485-23CBFE151A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923E0-4EA0-44DC-85E3-9B0F6DE922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ABCD6-0782-4E16-A539-1409FB8637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C4D51-4537-42F1-B921-93A423F069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AD0BC-00FF-4633-A24F-3B98500438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963DE-4561-417D-9870-1CCAC8C573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4B578-6B5E-478D-80D2-366575139F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F477013-07C1-4598-BE92-F426C20DDE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 dir="l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F%D1%80%D0%B0%D0%B2%D0%BE%D1%81%D0%BB%D0%B0%D0%B2%D0%BD%D1%8B%D0%B9_%D0%BA%D0%B0%D0%BB%D0%B5%D0%BD%D0%B4%D0%B0%D1%80%D1%8C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hyperlink" Target="http://ru.wikipedia.org/wiki/%D0%9A%D0%B0%D0%B7%D0%B0%D0%BD%D1%81%D0%BA%D0%B0%D1%8F_%D0%B8%D0%BA%D0%BE%D0%BD%D0%B0_%D0%91%D0%BE%D0%B6%D0%B8%D0%B5%D0%B9_%D0%9C%D0%B0%D1%82%D0%B5%D1%80%D0%B8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6.png"/><Relationship Id="rId4" Type="http://schemas.openxmlformats.org/officeDocument/2006/relationships/audio" Target="../media/audio1.wav"/><Relationship Id="rId9" Type="http://schemas.microsoft.com/office/2007/relationships/diagramDrawing" Target="../diagrams/drawing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sslav.ru/aktualno/stikhi-o-rossii.html" TargetMode="External"/><Relationship Id="rId2" Type="http://schemas.openxmlformats.org/officeDocument/2006/relationships/hyperlink" Target="http://ru.wikipedia.org/wiki/%C4%E5%ED%FC_%ED%E0%F0%EE%E4%ED%EE%E3%EE_%E5%E4%E8%ED%F1%F2%E2%E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ia.ru/politics/20081130/156156194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s47.radikal.ru/i117/1303/0f/e6ce5c809b3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04800" y="52626"/>
            <a:ext cx="8915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b="1" dirty="0" smtClean="0">
                <a:ln w="1905">
                  <a:solidFill>
                    <a:srgbClr val="FFCC66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РОССИЯ – РОДИНА МОЯ!</a:t>
            </a:r>
            <a:endParaRPr lang="ru-RU" sz="5000" b="1" dirty="0">
              <a:ln w="1905">
                <a:solidFill>
                  <a:srgbClr val="FFCC66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 dir="l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0"/>
            <a:ext cx="8534400" cy="3047999"/>
          </a:xfrm>
        </p:spPr>
        <p:txBody>
          <a:bodyPr/>
          <a:lstStyle/>
          <a:p>
            <a:pPr algn="ctr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В истории России много знаменательных дат. Одной из самых важных является День народного единства. </a:t>
            </a:r>
            <a:r>
              <a:rPr lang="ru-RU" sz="2000" b="1" dirty="0">
                <a:solidFill>
                  <a:srgbClr val="002060"/>
                </a:solidFill>
                <a:latin typeface="+mj-lt"/>
              </a:rPr>
              <a:t>4 ноября 1612 г. воины народного ополчения под предводительством Кузьмы Минина и Дмитрия Пожарского штурмом взяли Китай-город, освободив Москву от польских интервентов и продемонстрировав образец героизма и сплочённости всего народа вне зависимости от происхождения, вероисповедания и положения в </a:t>
            </a:r>
            <a:r>
              <a:rPr lang="ru-RU" sz="2000" b="1" dirty="0" smtClean="0">
                <a:solidFill>
                  <a:srgbClr val="002060"/>
                </a:solidFill>
                <a:latin typeface="+mj-lt"/>
              </a:rPr>
              <a:t>обществе. </a:t>
            </a:r>
            <a:r>
              <a:rPr lang="ru-RU" sz="2000" b="1" dirty="0">
                <a:solidFill>
                  <a:srgbClr val="002060"/>
                </a:solidFill>
              </a:rPr>
              <a:t>Согласно </a:t>
            </a:r>
            <a:r>
              <a:rPr lang="ru-RU" sz="2000" b="1" dirty="0">
                <a:solidFill>
                  <a:srgbClr val="002060"/>
                </a:solidFill>
                <a:hlinkClick r:id="rId3" tooltip="Православный календарь"/>
              </a:rPr>
              <a:t>православному церковному календарю</a:t>
            </a:r>
            <a:r>
              <a:rPr lang="ru-RU" sz="2000" b="1" dirty="0">
                <a:solidFill>
                  <a:srgbClr val="002060"/>
                </a:solidFill>
              </a:rPr>
              <a:t> в этот день отмечается </a:t>
            </a:r>
            <a:r>
              <a:rPr lang="ru-RU" sz="2000" b="1" i="1" dirty="0">
                <a:solidFill>
                  <a:srgbClr val="002060"/>
                </a:solidFill>
              </a:rPr>
              <a:t>«Празднование </a:t>
            </a:r>
            <a:r>
              <a:rPr lang="ru-RU" sz="2000" b="1" i="1" dirty="0">
                <a:solidFill>
                  <a:srgbClr val="002060"/>
                </a:solidFill>
                <a:hlinkClick r:id="rId4" tooltip="Казанская икона Божией Матери"/>
              </a:rPr>
              <a:t>Казанской иконе Божьей </a:t>
            </a:r>
            <a:r>
              <a:rPr lang="ru-RU" sz="2000" b="1" i="1" dirty="0" smtClean="0">
                <a:solidFill>
                  <a:srgbClr val="002060"/>
                </a:solidFill>
                <a:hlinkClick r:id="rId4" tooltip="Казанская икона Божией Матери"/>
              </a:rPr>
              <a:t>Матери</a:t>
            </a:r>
            <a:r>
              <a:rPr lang="ru-RU" sz="2000" b="1" i="1" dirty="0" smtClean="0">
                <a:solidFill>
                  <a:srgbClr val="002060"/>
                </a:solidFill>
              </a:rPr>
              <a:t>. </a:t>
            </a:r>
            <a:endParaRPr lang="ru-RU" sz="2000" b="1" dirty="0">
              <a:solidFill>
                <a:srgbClr val="002060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276600"/>
            <a:ext cx="434340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600" y="3276599"/>
            <a:ext cx="289560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l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9067800" cy="1249362"/>
          </a:xfrm>
        </p:spPr>
        <p:txBody>
          <a:bodyPr/>
          <a:lstStyle/>
          <a:p>
            <a:pPr eaLnBrk="1" hangingPunct="1"/>
            <a:r>
              <a:rPr lang="ru-RU" sz="2200" b="1" dirty="0" smtClean="0">
                <a:solidFill>
                  <a:srgbClr val="002060"/>
                </a:solidFill>
              </a:rPr>
              <a:t>Олицетворяют родную землю её символы.</a:t>
            </a:r>
            <a:br>
              <a:rPr lang="ru-RU" sz="2200" b="1" dirty="0" smtClean="0">
                <a:solidFill>
                  <a:srgbClr val="002060"/>
                </a:solidFill>
              </a:rPr>
            </a:br>
            <a:r>
              <a:rPr lang="ru-RU" sz="2200" b="1" dirty="0" smtClean="0">
                <a:solidFill>
                  <a:srgbClr val="002060"/>
                </a:solidFill>
              </a:rPr>
              <a:t>Каждое государство имеет свои символы – это  Герб, Флаг, Гимн.</a:t>
            </a:r>
            <a:br>
              <a:rPr lang="ru-RU" sz="2200" b="1" dirty="0" smtClean="0">
                <a:solidFill>
                  <a:srgbClr val="002060"/>
                </a:solidFill>
              </a:rPr>
            </a:br>
            <a:endParaRPr lang="ru-RU" sz="2200" b="1" dirty="0" smtClean="0">
              <a:solidFill>
                <a:srgbClr val="002060"/>
              </a:solidFill>
            </a:endParaRPr>
          </a:p>
        </p:txBody>
      </p:sp>
      <p:sp>
        <p:nvSpPr>
          <p:cNvPr id="14339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" y="1143000"/>
            <a:ext cx="3733800" cy="3810000"/>
          </a:xfrm>
        </p:spPr>
        <p:txBody>
          <a:bodyPr/>
          <a:lstStyle/>
          <a:p>
            <a:pPr marL="0" indent="0" algn="ctr" eaLnBrk="1" hangingPunct="1">
              <a:spcBef>
                <a:spcPts val="600"/>
              </a:spcBef>
              <a:buFontTx/>
              <a:buNone/>
            </a:pPr>
            <a:r>
              <a:rPr lang="ru-RU" sz="2200" b="1" dirty="0" smtClean="0">
                <a:solidFill>
                  <a:srgbClr val="002060"/>
                </a:solidFill>
              </a:rPr>
              <a:t>Символы – это знаки отличия нашей страны от других стран.</a:t>
            </a:r>
            <a:br>
              <a:rPr lang="ru-RU" sz="2200" b="1" dirty="0" smtClean="0">
                <a:solidFill>
                  <a:srgbClr val="002060"/>
                </a:solidFill>
              </a:rPr>
            </a:br>
            <a:r>
              <a:rPr lang="ru-RU" sz="2200" b="1" dirty="0" smtClean="0">
                <a:solidFill>
                  <a:srgbClr val="002060"/>
                </a:solidFill>
              </a:rPr>
              <a:t>Символы нашей Родины насчитывают не одну сотню лет.</a:t>
            </a:r>
          </a:p>
          <a:p>
            <a:pPr marL="0" indent="0" algn="ctr" eaLnBrk="1" hangingPunct="1">
              <a:spcBef>
                <a:spcPts val="600"/>
              </a:spcBef>
              <a:buFontTx/>
              <a:buNone/>
            </a:pPr>
            <a:r>
              <a:rPr lang="ru-RU" sz="2200" b="1" dirty="0" smtClean="0">
                <a:solidFill>
                  <a:srgbClr val="002060"/>
                </a:solidFill>
              </a:rPr>
              <a:t>Первый государственный Герб России появился в конце 15 века,          первый Флаг - в 18 веке,   а первый Гимн – в 19 веке.</a:t>
            </a:r>
          </a:p>
        </p:txBody>
      </p:sp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75" y="1295400"/>
            <a:ext cx="51149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l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381000" y="1219200"/>
          <a:ext cx="82296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7" name="Группа 6"/>
          <p:cNvGrpSpPr/>
          <p:nvPr/>
        </p:nvGrpSpPr>
        <p:grpSpPr>
          <a:xfrm>
            <a:off x="304800" y="457200"/>
            <a:ext cx="2971800" cy="702000"/>
            <a:chOff x="0" y="2911"/>
            <a:chExt cx="2971800" cy="70200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0" y="2911"/>
              <a:ext cx="2971800" cy="702000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5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34269" y="37180"/>
              <a:ext cx="2903262" cy="63346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ctr" defTabSz="1333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000" b="1" kern="1200" spc="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Вопросы</a:t>
              </a:r>
              <a:endParaRPr lang="ru-RU" sz="3000" b="1" kern="1200" spc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" name="Detskie-pesni-o-Rossii-Sluzhit_-Rossii(muzofon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82000" y="6172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cover dir="lu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9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hlinkClick r:id="rId2"/>
              </a:rPr>
              <a:t>http://ru.wikipedia.org/wiki/%C4%E5%ED%FC_%ED%E0%F0%EE%E4%ED%EE%E3%EE_%</a:t>
            </a:r>
            <a:r>
              <a:rPr lang="en-US" sz="1800" dirty="0" smtClean="0">
                <a:hlinkClick r:id="rId2"/>
              </a:rPr>
              <a:t>E5%E4%E8%ED%F1%F2%E2%E0</a:t>
            </a:r>
            <a:endParaRPr lang="ru-RU" sz="1800" dirty="0" smtClean="0"/>
          </a:p>
          <a:p>
            <a:r>
              <a:rPr lang="en-US" sz="1800" dirty="0">
                <a:hlinkClick r:id="rId3"/>
              </a:rPr>
              <a:t>http://</a:t>
            </a:r>
            <a:r>
              <a:rPr lang="en-US" sz="1800" dirty="0" smtClean="0">
                <a:hlinkClick r:id="rId3"/>
              </a:rPr>
              <a:t>www.russlav.ru/aktualno/stikhi-o-rossii.html</a:t>
            </a:r>
            <a:endParaRPr lang="ru-RU" sz="1800" dirty="0" smtClean="0"/>
          </a:p>
          <a:p>
            <a:r>
              <a:rPr lang="en-US" sz="1800" dirty="0">
                <a:hlinkClick r:id="rId4"/>
              </a:rPr>
              <a:t>http://ria.ru/politics/20081130/156156194.html</a:t>
            </a:r>
            <a:endParaRPr lang="ru-RU" sz="1800" dirty="0" smtClean="0"/>
          </a:p>
          <a:p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087675896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icewallpapers.ru/_ph/13/2/50436386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728" y="-25297"/>
            <a:ext cx="9177728" cy="688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1028343"/>
            <a:ext cx="4572000" cy="532453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Нет края на свете красивей,</a:t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>Нет Родины в мире светлей!</a:t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>Россия, Россия, Россия, –</a:t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>Что может быть сердцу милей?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</a:rPr>
              <a:t>Кто был тебе равен по силе?</a:t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>Терпел пораженья любой!</a:t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>Россия, Россия, Россия, –</a:t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>Мы в горе и счастье – с тобой!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</a:rPr>
              <a:t>Россия! Как Синюю птицу,</a:t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>Тебя бережём мы и чтим,</a:t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>А если нарушат границу,</a:t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>Мы грудью тебя защитим!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</a:rPr>
              <a:t>И если бы нас вдруг спросили:</a:t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>"А чем дорога вам страна?"</a:t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>– Да тем, что для всех нас Россия,</a:t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>Как мама родная, – одна!</a:t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>(В. </a:t>
            </a:r>
            <a:r>
              <a:rPr lang="ru-RU" sz="2000" b="1" dirty="0" err="1">
                <a:solidFill>
                  <a:srgbClr val="FF0000"/>
                </a:solidFill>
              </a:rPr>
              <a:t>Гудимов</a:t>
            </a:r>
            <a:r>
              <a:rPr lang="ru-RU" sz="2000" b="1" dirty="0">
                <a:solidFill>
                  <a:srgbClr val="FF0000"/>
                </a:solidFill>
              </a:rPr>
              <a:t>)</a:t>
            </a:r>
          </a:p>
        </p:txBody>
      </p:sp>
    </p:spTree>
  </p:cSld>
  <p:clrMapOvr>
    <a:masterClrMapping/>
  </p:clrMapOvr>
  <p:transition spd="slow">
    <p:cover dir="l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"/>
          <p:cNvSpPr>
            <a:spLocks noGrp="1" noChangeArrowheads="1"/>
          </p:cNvSpPr>
          <p:nvPr>
            <p:ph type="title"/>
          </p:nvPr>
        </p:nvSpPr>
        <p:spPr>
          <a:xfrm>
            <a:off x="457200" y="336029"/>
            <a:ext cx="8229600" cy="1066800"/>
          </a:xfrm>
        </p:spPr>
        <p:txBody>
          <a:bodyPr/>
          <a:lstStyle/>
          <a:p>
            <a:pPr eaLnBrk="1" hangingPunct="1"/>
            <a:r>
              <a:rPr lang="ru-RU" sz="2200" dirty="0" smtClean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Родина – это место, где ты родился, где ты живёшь</a:t>
            </a:r>
            <a:br>
              <a:rPr lang="ru-RU" sz="2200" dirty="0" smtClean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200" dirty="0" smtClean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со своими родителями, со своими друзьями.</a:t>
            </a:r>
            <a:br>
              <a:rPr lang="ru-RU" sz="2200" dirty="0" smtClean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200" dirty="0" smtClean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Столица нашей Родины - МОСКВА</a:t>
            </a:r>
          </a:p>
        </p:txBody>
      </p:sp>
      <p:pic>
        <p:nvPicPr>
          <p:cNvPr id="1026" name="Picture 2" descr="http://lol54.ru/uploads/posts/2011-04/thumbs/1301972180_0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02829"/>
            <a:ext cx="7309371" cy="547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 dir="l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2810" y="457200"/>
            <a:ext cx="8382000" cy="1600200"/>
          </a:xfrm>
        </p:spPr>
        <p:txBody>
          <a:bodyPr/>
          <a:lstStyle/>
          <a:p>
            <a:pPr eaLnBrk="1" hangingPunct="1"/>
            <a:r>
              <a:rPr lang="ru-RU" sz="2000" b="1" dirty="0" smtClean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На свете много разных стран, но есть одна:</a:t>
            </a:r>
            <a:br>
              <a:rPr lang="ru-RU" sz="2000" b="1" dirty="0" smtClean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000" b="1" dirty="0" smtClean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от белых льдов до теплых рек раскинулась она.</a:t>
            </a:r>
            <a:br>
              <a:rPr lang="ru-RU" sz="2000" b="1" dirty="0" smtClean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000" b="1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Н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аша страна -  РОССИЯ, самое большое по площади государство мира.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5562600" y="3657600"/>
          <a:ext cx="1371600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4" name="Picture 2" descr="http://travelel.ru/wp-content/uploads/2011/05/russia-map-1-700x34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41" y="2362201"/>
            <a:ext cx="9175102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 dir="l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900igr.net/datas/okruzhajuschij-mir/Gosudarstvennye-simvoly-Rossii/0021-021-Gosudarstvennyj-gimn-Rossii.jpg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imn-Gimn_Rossi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24800" y="5715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699224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1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002060"/>
                </a:solidFill>
              </a:rPr>
              <a:t>Герб России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http://kagl-rayon.donland.ru/Data/Sites/69/media/%D0%B3%D0%B5%D1%80%D0%B0%D0%BB%D1%8C%D0%B4%D0%B8%D0%BA%D0%B0/%D0%B3%D0%B5%D1%80%D0%B1%D1%80%D1%84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2420620" cy="302450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3429000" y="1524000"/>
            <a:ext cx="54102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Герб </a:t>
            </a:r>
            <a:r>
              <a:rPr lang="ru-RU" b="1" dirty="0">
                <a:solidFill>
                  <a:srgbClr val="002060"/>
                </a:solidFill>
              </a:rPr>
              <a:t>России — один из главных государственных символов России, наряду с флагом и гимном. Современный герб России представляет собой золотого </a:t>
            </a:r>
            <a:r>
              <a:rPr lang="ru-RU" b="1" dirty="0" err="1">
                <a:solidFill>
                  <a:srgbClr val="002060"/>
                </a:solidFill>
              </a:rPr>
              <a:t>двухглавого</a:t>
            </a:r>
            <a:r>
              <a:rPr lang="ru-RU" b="1" dirty="0">
                <a:solidFill>
                  <a:srgbClr val="002060"/>
                </a:solidFill>
              </a:rPr>
              <a:t> орла на красном фоне. Над головами орла изображены три короны, ныне символизирующие суверенитет как всей Российской Федерации, так и ее частей, субъектов Федерации; в лапах — скипетр и держава, олицетворяющие государственную власть и единое государство; на груди — изображение всадника, поражающего копьем дракона. Это один из древних символов борьбы добра со злом, света с тьмой, защиты Отечества.</a:t>
            </a:r>
          </a:p>
        </p:txBody>
      </p:sp>
    </p:spTree>
    <p:extLst>
      <p:ext uri="{BB962C8B-B14F-4D97-AF65-F5344CB8AC3E}">
        <p14:creationId xmlns:p14="http://schemas.microsoft.com/office/powerpoint/2010/main" val="638777552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002060"/>
                </a:solidFill>
              </a:rPr>
              <a:t>Флаг России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62400" y="1600200"/>
            <a:ext cx="50292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>
                <a:solidFill>
                  <a:srgbClr val="002060"/>
                </a:solidFill>
              </a:rPr>
              <a:t>Три горизонтальные полосы одинаковой ширины.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</a:rPr>
              <a:t>Цвета полос: белый, синий, красный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  <a:endParaRPr lang="ru-RU" sz="20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</a:rPr>
              <a:t>Белый, синий и красный цвета с древних времен на Руси </a:t>
            </a:r>
            <a:r>
              <a:rPr lang="ru-RU" sz="2000" b="1" dirty="0" smtClean="0">
                <a:solidFill>
                  <a:srgbClr val="002060"/>
                </a:solidFill>
              </a:rPr>
              <a:t>означали: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белый </a:t>
            </a:r>
            <a:r>
              <a:rPr lang="ru-RU" sz="2000" b="1" dirty="0">
                <a:solidFill>
                  <a:srgbClr val="002060"/>
                </a:solidFill>
              </a:rPr>
              <a:t>цвет - благородство и откровенность</a:t>
            </a:r>
            <a:r>
              <a:rPr lang="ru-RU" sz="2000" b="1" dirty="0" smtClean="0">
                <a:solidFill>
                  <a:srgbClr val="002060"/>
                </a:solidFill>
              </a:rPr>
              <a:t>;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синий </a:t>
            </a:r>
            <a:r>
              <a:rPr lang="ru-RU" sz="2000" b="1" dirty="0">
                <a:solidFill>
                  <a:srgbClr val="002060"/>
                </a:solidFill>
              </a:rPr>
              <a:t>цвет - верность, </a:t>
            </a:r>
            <a:r>
              <a:rPr lang="ru-RU" sz="2000" b="1" dirty="0" smtClean="0">
                <a:solidFill>
                  <a:srgbClr val="002060"/>
                </a:solidFill>
              </a:rPr>
              <a:t>честность</a:t>
            </a:r>
            <a:r>
              <a:rPr lang="ru-RU" sz="2000" b="1" dirty="0">
                <a:solidFill>
                  <a:srgbClr val="002060"/>
                </a:solidFill>
              </a:rPr>
              <a:t>, безупречность и </a:t>
            </a:r>
            <a:r>
              <a:rPr lang="ru-RU" sz="2000" b="1" dirty="0" smtClean="0">
                <a:solidFill>
                  <a:srgbClr val="002060"/>
                </a:solidFill>
              </a:rPr>
              <a:t>целомудрие;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красный </a:t>
            </a:r>
            <a:r>
              <a:rPr lang="ru-RU" sz="2000" b="1" dirty="0">
                <a:solidFill>
                  <a:srgbClr val="002060"/>
                </a:solidFill>
              </a:rPr>
              <a:t>цвет - мужество, смелость, великодушие и любовь</a:t>
            </a:r>
            <a:r>
              <a:rPr lang="ru-RU" sz="2000" dirty="0"/>
              <a:t>.</a:t>
            </a:r>
          </a:p>
          <a:p>
            <a:endParaRPr lang="ru-RU" dirty="0"/>
          </a:p>
        </p:txBody>
      </p:sp>
      <p:pic>
        <p:nvPicPr>
          <p:cNvPr id="5122" name="Picture 2" descr="http://cdn3.sbnation.com/assets/2098295/Russia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58462"/>
            <a:ext cx="3657599" cy="243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098820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82563"/>
            <a:ext cx="8839200" cy="884237"/>
          </a:xfrm>
        </p:spPr>
        <p:txBody>
          <a:bodyPr/>
          <a:lstStyle/>
          <a:p>
            <a:pPr eaLnBrk="1" hangingPunct="1"/>
            <a:r>
              <a:rPr lang="ru-RU" sz="2000" b="1" dirty="0" smtClean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Велика наша Родина. Если сесть в самолёт и пролететь</a:t>
            </a:r>
            <a:br>
              <a:rPr lang="ru-RU" sz="2000" b="1" dirty="0" smtClean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000" b="1" dirty="0" smtClean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над её территорией, то можно увидеть разные природные зоны. </a:t>
            </a:r>
          </a:p>
        </p:txBody>
      </p:sp>
      <p:pic>
        <p:nvPicPr>
          <p:cNvPr id="4098" name="Picture 2" descr="http://qrok.net/uploads/posts/2009-05/thumbs/1243591040_131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77" y="1066800"/>
            <a:ext cx="3331551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okade.ru/uploads/posts/2012-10/1350294847_tundr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5572"/>
            <a:ext cx="3962400" cy="2153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zemliavoblasti.ru/upload/catalog/1/bo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066800"/>
            <a:ext cx="3396678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static.diary.ru/userdir/1/6/3/3/1633369/7457687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674" y="1675573"/>
            <a:ext cx="3223992" cy="2153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900igr.net/datai/geografija/Zona-pustyn-i-polupustyn/0006-008-Tipichnye-rastenij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149" y="4076265"/>
            <a:ext cx="3534833" cy="265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 dir="l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200" b="1" dirty="0" smtClean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Мы видим как красива и богата наша страна.</a:t>
            </a:r>
            <a:br>
              <a:rPr lang="ru-RU" sz="2200" b="1" dirty="0" smtClean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200" b="1" dirty="0" smtClean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Мы испытываем чувство гордости за свою Родину,</a:t>
            </a:r>
            <a:br>
              <a:rPr lang="ru-RU" sz="2200" b="1" dirty="0" smtClean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200" b="1" dirty="0" smtClean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за свой народ и страну, за свою землю и её историю.</a:t>
            </a:r>
          </a:p>
        </p:txBody>
      </p:sp>
      <p:pic>
        <p:nvPicPr>
          <p:cNvPr id="6146" name="Picture 2" descr="http://img0.liveinternet.ru/images/attach/c/9/105/303/105303332_b4d3596c467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61" y="1447800"/>
            <a:ext cx="376108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i022.radikal.ru/1105/bd/1e3c67879f2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447800"/>
            <a:ext cx="3783566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board.agrobiznes.com.ua/photos/2013/07/537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08" y="2209800"/>
            <a:ext cx="3738033" cy="280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www.vyatsu.ru/uploads/2011/07/07/large/Mayak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09799"/>
            <a:ext cx="3783566" cy="280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sob.ru/upimg/issue/120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61" y="3200400"/>
            <a:ext cx="3784592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://img.kapital.kz/c/54ad825a1a5c8410547bd588ba629fa2/640/480/1/8/6/a/3/c4ed3ac5780f323ef6f6af57cfb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3200400"/>
            <a:ext cx="3783566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 dir="l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1237</TotalTime>
  <Words>332</Words>
  <Application>Microsoft Office PowerPoint</Application>
  <PresentationFormat>Экран (4:3)</PresentationFormat>
  <Paragraphs>39</Paragraphs>
  <Slides>13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Оформление по умолчанию</vt:lpstr>
      <vt:lpstr>Презентация PowerPoint</vt:lpstr>
      <vt:lpstr>Презентация PowerPoint</vt:lpstr>
      <vt:lpstr>Родина – это место, где ты родился, где ты живёшь со своими родителями, со своими друзьями. Столица нашей Родины - МОСКВА</vt:lpstr>
      <vt:lpstr>На свете много разных стран, но есть одна: от белых льдов до теплых рек раскинулась она. Наша страна -  РОССИЯ, самое большое по площади государство мира.</vt:lpstr>
      <vt:lpstr>Презентация PowerPoint</vt:lpstr>
      <vt:lpstr>Герб России</vt:lpstr>
      <vt:lpstr>Флаг России</vt:lpstr>
      <vt:lpstr>Велика наша Родина. Если сесть в самолёт и пролететь над её территорией, то можно увидеть разные природные зоны. </vt:lpstr>
      <vt:lpstr>Мы видим как красива и богата наша страна. Мы испытываем чувство гордости за свою Родину, за свой народ и страну, за свою землю и её историю.</vt:lpstr>
      <vt:lpstr>Презентация PowerPoint</vt:lpstr>
      <vt:lpstr>Олицетворяют родную землю её символы. Каждое государство имеет свои символы – это  Герб, Флаг, Гимн. </vt:lpstr>
      <vt:lpstr>Презентация PowerPoint</vt:lpstr>
      <vt:lpstr>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Таня</dc:creator>
  <cp:lastModifiedBy>Таня</cp:lastModifiedBy>
  <cp:revision>105</cp:revision>
  <cp:lastPrinted>1601-01-01T00:00:00Z</cp:lastPrinted>
  <dcterms:created xsi:type="dcterms:W3CDTF">1601-01-01T00:00:00Z</dcterms:created>
  <dcterms:modified xsi:type="dcterms:W3CDTF">2014-01-28T16:46:48Z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