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0"/>
  </p:notesMasterIdLst>
  <p:sldIdLst>
    <p:sldId id="264" r:id="rId2"/>
    <p:sldId id="273" r:id="rId3"/>
    <p:sldId id="256" r:id="rId4"/>
    <p:sldId id="271" r:id="rId5"/>
    <p:sldId id="265" r:id="rId6"/>
    <p:sldId id="269" r:id="rId7"/>
    <p:sldId id="270" r:id="rId8"/>
    <p:sldId id="272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013" autoAdjust="0"/>
  </p:normalViewPr>
  <p:slideViewPr>
    <p:cSldViewPr>
      <p:cViewPr varScale="1">
        <p:scale>
          <a:sx n="89" d="100"/>
          <a:sy n="89" d="100"/>
        </p:scale>
        <p:origin x="-103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052" y="-12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BA8486-063E-46D7-8FC0-86C54FC676D1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D2C29-BBC1-494F-B1D9-8F42DC851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95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5B089-F834-43E0-981A-8917E27A13F2}" type="datetimeFigureOut">
              <a:rPr lang="ru-RU" smtClean="0"/>
              <a:pPr/>
              <a:t>30.10.2011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ED895-53E2-4EAF-9056-A507EBBBF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обложка 001"/>
          <p:cNvPicPr>
            <a:picLocks noChangeAspect="1" noChangeArrowheads="1"/>
          </p:cNvPicPr>
          <p:nvPr/>
        </p:nvPicPr>
        <p:blipFill>
          <a:blip r:embed="rId2" cstate="print"/>
          <a:srcRect l="3053" r="911" b="1329"/>
          <a:stretch>
            <a:fillRect/>
          </a:stretch>
        </p:blipFill>
        <p:spPr bwMode="auto">
          <a:xfrm>
            <a:off x="102513499" y="104799523"/>
            <a:ext cx="7559675" cy="10691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обложка 00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53" r="911" b="1329"/>
          <a:stretch>
            <a:fillRect/>
          </a:stretch>
        </p:blipFill>
        <p:spPr bwMode="auto">
          <a:xfrm>
            <a:off x="1979712" y="260648"/>
            <a:ext cx="5112568" cy="6028648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Tm="9000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Ванда\Рабочий стол\DSC00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911"/>
          <a:stretch>
            <a:fillRect/>
          </a:stretch>
        </p:blipFill>
        <p:spPr bwMode="auto">
          <a:xfrm>
            <a:off x="683568" y="620687"/>
            <a:ext cx="8064896" cy="604867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</p:pic>
    </p:spTree>
  </p:cSld>
  <p:clrMapOvr>
    <a:masterClrMapping/>
  </p:clrMapOvr>
  <p:transition spd="slow" advTm="13000">
    <p:push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рофа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59" y="613752"/>
            <a:ext cx="3490989" cy="1951151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2050" name="Picture 2" descr="D:\Катины олимпиады,доклады и тд\Олимпиада Созвездие 2011\животные катины\мнемозин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613752"/>
            <a:ext cx="3515027" cy="196049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1" name="Picture 3" descr="D:\Катины олимпиады,доклады и тд\Олимпиада Созвездие 2011\животные катины\каменная куниц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638" b="9560"/>
          <a:stretch>
            <a:fillRect/>
          </a:stretch>
        </p:blipFill>
        <p:spPr bwMode="auto">
          <a:xfrm>
            <a:off x="615160" y="3501008"/>
            <a:ext cx="3490988" cy="19863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2052" name="Picture 4" descr="D:\Катины олимпиады,доклады и тд\Олимпиада Созвездие 2011\животные катины\рысь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5"/>
          <a:stretch>
            <a:fillRect/>
          </a:stretch>
        </p:blipFill>
        <p:spPr bwMode="auto">
          <a:xfrm>
            <a:off x="4932039" y="3501008"/>
            <a:ext cx="3610233" cy="19863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 advTm="27000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285728"/>
            <a:ext cx="4186238" cy="621510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ru-RU" sz="3700" dirty="0" smtClean="0"/>
              <a:t>                                    ЕВРОПЕЙСКИЙ </a:t>
            </a:r>
            <a:r>
              <a:rPr lang="ru-RU" sz="3700" dirty="0"/>
              <a:t>ДЯТЕЛ.</a:t>
            </a:r>
          </a:p>
          <a:p>
            <a:pPr>
              <a:buNone/>
            </a:pPr>
            <a:r>
              <a:rPr lang="ru-RU" sz="3700" dirty="0" smtClean="0"/>
              <a:t>          Дятлы </a:t>
            </a:r>
            <a:r>
              <a:rPr lang="ru-RU" sz="3700" dirty="0"/>
              <a:t>живут в дубравах. Любят, чтобы было много усыхающих деревьев. Эти птицы- хорошие строители, их дупла служат убежищем для других птиц. Дятлы ещё и музыканты. Это единственные в нашей стране птицы, которые для выражения чувств используют «музыкальные инструменты». Они могут выстукивать свою песню по сухому суку. Дятлы питаются летом личинками вредителей и насекомыми, а зимой- семенами, ягодами. Отложив яйца, оба родителя насиживают по очереди.</a:t>
            </a:r>
          </a:p>
          <a:p>
            <a:pPr>
              <a:buNone/>
            </a:pPr>
            <a:r>
              <a:rPr lang="ru-RU" sz="3700" dirty="0" smtClean="0"/>
              <a:t>                                    ПРЕДАНИЕ </a:t>
            </a:r>
            <a:r>
              <a:rPr lang="ru-RU" sz="3700" dirty="0"/>
              <a:t>О ДЯТЛЕ.</a:t>
            </a:r>
          </a:p>
          <a:p>
            <a:pPr>
              <a:buNone/>
            </a:pPr>
            <a:r>
              <a:rPr lang="ru-RU" sz="3700" dirty="0" smtClean="0"/>
              <a:t>          Вот </a:t>
            </a:r>
            <a:r>
              <a:rPr lang="ru-RU" sz="3700" dirty="0"/>
              <a:t>что рассказывает предание о происхождении желны, или черного дятла. Поссорились однажды дровосек со своей женой. От ругани скоро супруги перешли к драке. Схватила жена полено и давай гонять мужа по дому. Спасаясь от сварливой супруги, юркнул дровосек в дымоход, но та напоследок исхитрилась огреть его поленом по затылку. Пролетел он через дымоход, весь перемазавшись сажей, и вылетел из трубы уже черной птицей, с красной шапочкой на голове – следом удара. Жена, желая настичь дровосека, также пронеслась через трубу и вылетела черным дятлом, только без красной отметины. С тех пор носятся желны по лесу, оглашая его то резкими криками, то жалобными стонами.</a:t>
            </a:r>
          </a:p>
          <a:p>
            <a:pPr algn="ctr">
              <a:buNone/>
            </a:pPr>
            <a:r>
              <a:rPr lang="ru-RU" sz="3700" dirty="0"/>
              <a:t>ЗАГАДКИ.</a:t>
            </a:r>
          </a:p>
          <a:p>
            <a:pPr>
              <a:buNone/>
            </a:pPr>
            <a:r>
              <a:rPr lang="ru-RU" sz="3700" dirty="0" smtClean="0"/>
              <a:t>          Эта </a:t>
            </a:r>
            <a:r>
              <a:rPr lang="ru-RU" sz="3700" dirty="0"/>
              <a:t>вежливая птица,</a:t>
            </a:r>
            <a:br>
              <a:rPr lang="ru-RU" sz="3700" dirty="0"/>
            </a:br>
            <a:r>
              <a:rPr lang="ru-RU" sz="3700" dirty="0"/>
              <a:t>Прежде чем войти, стучится.</a:t>
            </a:r>
            <a:br>
              <a:rPr lang="ru-RU" sz="3700" dirty="0"/>
            </a:br>
            <a:r>
              <a:rPr lang="ru-RU" sz="3700" dirty="0"/>
              <a:t>Но за дверью червячок </a:t>
            </a:r>
            <a:br>
              <a:rPr lang="ru-RU" sz="3700" dirty="0"/>
            </a:br>
            <a:r>
              <a:rPr lang="ru-RU" sz="3700" dirty="0"/>
              <a:t>Притаился и молчок .(дятел).</a:t>
            </a:r>
            <a:br>
              <a:rPr lang="ru-RU" sz="3700" dirty="0"/>
            </a:br>
            <a:endParaRPr lang="ru-RU" sz="3700" dirty="0"/>
          </a:p>
          <a:p>
            <a:pPr>
              <a:buNone/>
            </a:pPr>
            <a:r>
              <a:rPr lang="ru-RU" sz="3700" dirty="0" smtClean="0"/>
              <a:t>          Всё </a:t>
            </a:r>
            <a:r>
              <a:rPr lang="ru-RU" sz="3700" dirty="0"/>
              <a:t>время стучит,</a:t>
            </a:r>
          </a:p>
          <a:p>
            <a:pPr>
              <a:buNone/>
            </a:pPr>
            <a:r>
              <a:rPr lang="ru-RU" sz="3700" dirty="0" smtClean="0"/>
              <a:t>          Деревья </a:t>
            </a:r>
            <a:r>
              <a:rPr lang="ru-RU" sz="3700" dirty="0"/>
              <a:t>долбит.</a:t>
            </a:r>
          </a:p>
          <a:p>
            <a:pPr>
              <a:buNone/>
            </a:pPr>
            <a:r>
              <a:rPr lang="ru-RU" sz="3700" dirty="0" smtClean="0"/>
              <a:t>          Но </a:t>
            </a:r>
            <a:r>
              <a:rPr lang="ru-RU" sz="3700" dirty="0"/>
              <a:t>их не калечит,</a:t>
            </a:r>
          </a:p>
          <a:p>
            <a:pPr>
              <a:buNone/>
            </a:pPr>
            <a:r>
              <a:rPr lang="ru-RU" sz="3700" dirty="0" smtClean="0"/>
              <a:t>          А </a:t>
            </a:r>
            <a:r>
              <a:rPr lang="ru-RU" sz="3700" dirty="0"/>
              <a:t>только лечит.(дятел).</a:t>
            </a:r>
          </a:p>
          <a:p>
            <a:pPr>
              <a:buNone/>
            </a:pPr>
            <a:r>
              <a:rPr lang="ru-RU" sz="3700" dirty="0"/>
              <a:t> </a:t>
            </a:r>
          </a:p>
          <a:p>
            <a:pPr>
              <a:buNone/>
            </a:pPr>
            <a:r>
              <a:rPr lang="ru-RU" sz="3700" dirty="0"/>
              <a:t> 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7174" name="Picture 6" descr="D:\Катины олимпиады,доклады и тд\Олимпиада Созвездие 2011\животные катины\дяте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66"/>
          <a:stretch>
            <a:fillRect/>
          </a:stretch>
        </p:blipFill>
        <p:spPr bwMode="auto">
          <a:xfrm>
            <a:off x="214282" y="214290"/>
            <a:ext cx="4213702" cy="621442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 advTm="27000"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Катины олимпиады,доклады и тд\Олимпиада Созвездие 2011\животные катины\змееяд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43"/>
          <a:stretch>
            <a:fillRect/>
          </a:stretch>
        </p:blipFill>
        <p:spPr bwMode="auto">
          <a:xfrm>
            <a:off x="142844" y="142852"/>
            <a:ext cx="3853091" cy="296875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5" name="Рисунок 4" descr="рыба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2"/>
          <a:stretch>
            <a:fillRect/>
          </a:stretch>
        </p:blipFill>
        <p:spPr>
          <a:xfrm>
            <a:off x="2339752" y="3504416"/>
            <a:ext cx="4868722" cy="3024336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Рисунок 5" descr="барсук.jpg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359" r="4602"/>
          <a:stretch>
            <a:fillRect/>
          </a:stretch>
        </p:blipFill>
        <p:spPr>
          <a:xfrm>
            <a:off x="5073084" y="130770"/>
            <a:ext cx="3868716" cy="29808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</p:spTree>
  </p:cSld>
  <p:clrMapOvr>
    <a:masterClrMapping/>
  </p:clrMapOvr>
  <p:transition spd="slow" advTm="22516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Катины олимпиады,доклады и тд\Олимпиада Созвездие 2011\животные катины\вечер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740352" cy="5518327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3953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34"/>
          </a:xfrm>
        </p:spPr>
        <p:txBody>
          <a:bodyPr>
            <a:normAutofit/>
          </a:bodyPr>
          <a:lstStyle/>
          <a:p>
            <a:r>
              <a:rPr lang="ru-RU" sz="1400" dirty="0"/>
              <a:t>ГИГАНТСКАЯ ВЕЧЕРНИЦА.</a:t>
            </a:r>
            <a:br>
              <a:rPr lang="ru-RU" sz="1400" dirty="0"/>
            </a:br>
            <a:r>
              <a:rPr lang="ru-RU" sz="1400" dirty="0"/>
              <a:t>Гигантская вечерница - самая крупная летучая мышь в России. Она живёт в лесах. Эта мышь селится в дуплах деревьев по 1-3 особи. Вечерницы охотятся над лесными опушками и водоёмами. Их пищей становятся жуки - носороги, хрущи, жуки- олени, бабочки. Они могут съесть даже мелких птиц. У вечерниц рождается один детёныш. Большинство млекопитающих перестают кормить потомство молоком, когда детеныши достигают 40% от размеров взрослого, а летучая мышь кормит детишек до тех пор, пока они не вырастают полностью. Причина: малышам нужно дополнительное время, чтобы их крылья выросли до размеров, необходимых для полета. Люди знают очень мало о жизни вечерниц.</a:t>
            </a:r>
            <a:br>
              <a:rPr lang="ru-RU" sz="1400" dirty="0"/>
            </a:br>
            <a:r>
              <a:rPr lang="ru-RU" sz="1400" dirty="0"/>
              <a:t>ЗАГАДКИ.</a:t>
            </a:r>
            <a:br>
              <a:rPr lang="ru-RU" sz="1400" dirty="0"/>
            </a:br>
            <a:r>
              <a:rPr lang="ru-RU" sz="1400" dirty="0"/>
              <a:t>Этот зверь всю зиму спит.</a:t>
            </a:r>
            <a:br>
              <a:rPr lang="ru-RU" sz="1400" dirty="0"/>
            </a:br>
            <a:r>
              <a:rPr lang="ru-RU" sz="1400" dirty="0"/>
              <a:t>Снег растает- полетит.</a:t>
            </a:r>
            <a:br>
              <a:rPr lang="ru-RU" sz="1400" dirty="0"/>
            </a:br>
            <a:r>
              <a:rPr lang="ru-RU" sz="1400" dirty="0" err="1"/>
              <a:t>Попищит</a:t>
            </a:r>
            <a:r>
              <a:rPr lang="ru-RU" sz="1400" dirty="0"/>
              <a:t>, послушает,</a:t>
            </a:r>
            <a:br>
              <a:rPr lang="ru-RU" sz="1400" dirty="0"/>
            </a:br>
            <a:r>
              <a:rPr lang="ru-RU" sz="1400" dirty="0" err="1"/>
              <a:t>Мотылёчка</a:t>
            </a:r>
            <a:r>
              <a:rPr lang="ru-RU" sz="1400" dirty="0"/>
              <a:t> скушает.</a:t>
            </a:r>
            <a:br>
              <a:rPr lang="ru-RU" sz="1400" dirty="0"/>
            </a:br>
            <a:r>
              <a:rPr lang="ru-RU" sz="1400" dirty="0"/>
              <a:t>(летучая мышь)</a:t>
            </a:r>
            <a:br>
              <a:rPr lang="ru-RU" sz="1400" dirty="0"/>
            </a:br>
            <a:r>
              <a:rPr lang="ru-RU" sz="1400" dirty="0"/>
              <a:t>ЛЕТУЧИЕ МЫШИ: ЛЕГЕНДЫ, МИФЫ, СУЕВЕРИЯ.</a:t>
            </a:r>
            <a:br>
              <a:rPr lang="ru-RU" sz="1400" dirty="0"/>
            </a:br>
            <a:r>
              <a:rPr lang="ru-RU" sz="1400" dirty="0"/>
              <a:t>Если и есть какое-то существо, которое, кажется, порождено силами тьмы, так это летучая мышь. С перепончатыми крыльями и зловещей мордочкой, они кажутся потомством чудовищного союза птицы и грызуна. В человеческом сознании издревле утвердилось мнение, что эти существа мерзки и противны (и питаются они человеческой кровью), что они обладают рядом сверхъестественных свойств призраков (могут принимать человеческий облик). Не удивительно, что они стали неотъемлемым атрибутом бесчисленных ужасных историй и фильмов ужасов.  . В европейском фольклоре существует представление о прочной связи летучих мышей с нечистыми силами. До сих пор широко распространен миф о вцепляющихся в волосы летучих мышах, что якобы вызывает образование колтунов. Описывая жилище колдуна или ведьмы, его, помимо прочего, часто населяли летучими мышами.</a:t>
            </a:r>
          </a:p>
        </p:txBody>
      </p:sp>
    </p:spTree>
  </p:cSld>
  <p:clrMapOvr>
    <a:masterClrMapping/>
  </p:clrMapOvr>
  <p:transition spd="slow" advTm="28266"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7" descr="Не забирай из леса домой животных. Для ёжиков и белок Лес – это дом родной. Они живут там смело И летом и зимой: Находят пропитанье Своих детей растят И уходить из леса Нисколько не хотят… Поэтому не стоит Их в город забирать… Поверь: они в неволе Не будут есть и спать…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639"/>
          <a:stretch>
            <a:fillRect/>
          </a:stretch>
        </p:blipFill>
        <p:spPr bwMode="auto">
          <a:xfrm>
            <a:off x="4860032" y="131786"/>
            <a:ext cx="3961010" cy="3020247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195" name="Рисунок 1" descr="Не разоряйте птичьи гнёзда. Дети запомнить должны И понять: Гнёзда у птичек Нельзя разорять! Если в траве Увидали яйцо Или услышали Крики птенцов, Не приближайтесь, Не лезьте туда И не тревожьте Ни птиц, ни гнезда.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142852"/>
            <a:ext cx="3997488" cy="299811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196" name="Рисунок 4" descr="Не разоряйте муравейники. Муравьи – лесные санитары; Так прозвали люди их недаром! Чтобы лес красив был и здоров, Без личинок вредных и жуков, Муравьи на страже день и ночь: Гонят разных короедов прочь! Только ты им, друг мой, не мешай! Муравейники не разоряй! Эти санитары так нужны Для лесов твоей родной страны!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3997488" cy="2965350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8197" name="Рисунок 10" descr="Не обижай лесных насекомых. В лесу летают мотыльки, Ползут козявки и жуки… Природа мать им жизнь дала. У них у всех свои дела. Ты их увидишь на пути – Не обижай, а отойди ! Без насекомых лес, друг мой И одинокий, и пустой…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52"/>
          <a:stretch>
            <a:fillRect/>
          </a:stretch>
        </p:blipFill>
        <p:spPr bwMode="auto">
          <a:xfrm>
            <a:off x="4860032" y="3500438"/>
            <a:ext cx="3961010" cy="2954346"/>
          </a:xfrm>
          <a:prstGeom prst="rect">
            <a:avLst/>
          </a:prstGeom>
          <a:noFill/>
          <a:ln w="9525" algn="ctr">
            <a:solidFill>
              <a:srgbClr val="00B05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 advTm="86344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221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ГИГАНТСКАЯ ВЕЧЕРНИЦА. Гигантская вечерница - самая крупная летучая мышь в России. Она живёт в лесах. Эта мышь селится в дуплах деревьев по 1-3 особи. Вечерницы охотятся над лесными опушками и водоёмами. Их пищей становятся жуки - носороги, хрущи, жуки- олени, бабочки. Они могут съесть даже мелких птиц. У вечерниц рождается один детёныш. Большинство млекопитающих перестают кормить потомство молоком, когда детеныши достигают 40% от размеров взрослого, а летучая мышь кормит детишек до тех пор, пока они не вырастают полностью. Причина: малышам нужно дополнительное время, чтобы их крылья выросли до размеров, необходимых для полета. Люди знают очень мало о жизни вечерниц. ЗАГАДКИ. Этот зверь всю зиму спит. Снег растает- полетит. Попищит, послушает, Мотылёчка скушает. (летучая мышь) ЛЕТУЧИЕ МЫШИ: ЛЕГЕНДЫ, МИФЫ, СУЕВЕРИЯ. Если и есть какое-то существо, которое, кажется, порождено силами тьмы, так это летучая мышь. С перепончатыми крыльями и зловещей мордочкой, они кажутся потомством чудовищного союза птицы и грызуна. В человеческом сознании издревле утвердилось мнение, что эти существа мерзки и противны (и питаются они человеческой кровью), что они обладают рядом сверхъестественных свойств призраков (могут принимать человеческий облик). Не удивительно, что они стали неотъемлемым атрибутом бесчисленных ужасных историй и фильмов ужасов.  . В европейском фольклоре существует представление о прочной связи летучих мышей с нечистыми силами. До сих пор широко распространен миф о вцепляющихся в волосы летучих мышах, что якобы вызывает образование колтунов. Описывая жилище колдуна или ведьмы, его, помимо прочего, часто населяли летучими мышами.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Андрей</dc:creator>
  <cp:lastModifiedBy>Дом</cp:lastModifiedBy>
  <cp:revision>29</cp:revision>
  <dcterms:created xsi:type="dcterms:W3CDTF">2011-03-31T14:09:01Z</dcterms:created>
  <dcterms:modified xsi:type="dcterms:W3CDTF">2011-10-30T17:15:23Z</dcterms:modified>
</cp:coreProperties>
</file>