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058645" cy="88211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МОУ «Гимназия №5» г. Брянска</a:t>
            </a:r>
          </a:p>
          <a:p>
            <a:pPr algn="r"/>
            <a:r>
              <a:rPr lang="ru-RU" dirty="0" smtClean="0"/>
              <a:t>МАМОНОВА ТАТЬЯНА АЛЕКСАНДРОВНА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404664"/>
            <a:ext cx="8424936" cy="2160239"/>
          </a:xfrm>
        </p:spPr>
        <p:txBody>
          <a:bodyPr/>
          <a:lstStyle/>
          <a:p>
            <a:r>
              <a:rPr lang="ru-RU" dirty="0" smtClean="0"/>
              <a:t>Учебный мини-проект</a:t>
            </a:r>
            <a:br>
              <a:rPr lang="ru-RU" dirty="0" smtClean="0"/>
            </a:br>
            <a:r>
              <a:rPr lang="ru-RU" dirty="0" smtClean="0"/>
              <a:t>«Магнит в подарок»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550224" cy="720080"/>
          </a:xfrm>
        </p:spPr>
        <p:txBody>
          <a:bodyPr/>
          <a:lstStyle/>
          <a:p>
            <a:pPr algn="ctr"/>
            <a:r>
              <a:rPr lang="ru-RU" dirty="0" smtClean="0"/>
              <a:t>Цели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16832"/>
            <a:ext cx="6813376" cy="3384376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ридумать свой подарок- магнит для бабушки и дедушки в честь Всемирного дня пожилых людей;</a:t>
            </a:r>
          </a:p>
          <a:p>
            <a:r>
              <a:rPr lang="ru-RU" dirty="0"/>
              <a:t>в</a:t>
            </a:r>
            <a:r>
              <a:rPr lang="ru-RU" dirty="0" smtClean="0"/>
              <a:t>оплотить идею в конкретное изделие;</a:t>
            </a:r>
          </a:p>
          <a:p>
            <a:r>
              <a:rPr lang="ru-RU" dirty="0"/>
              <a:t>с</a:t>
            </a:r>
            <a:r>
              <a:rPr lang="ru-RU" dirty="0" smtClean="0"/>
              <a:t>одействовать творческому развитию учащихся;</a:t>
            </a:r>
          </a:p>
          <a:p>
            <a:r>
              <a:rPr lang="ru-RU" dirty="0"/>
              <a:t>ф</a:t>
            </a:r>
            <a:r>
              <a:rPr lang="ru-RU" dirty="0" smtClean="0"/>
              <a:t>ормировать систему интеллектуальных и трудовых умений и навыков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550224" cy="504056"/>
          </a:xfrm>
        </p:spPr>
        <p:txBody>
          <a:bodyPr/>
          <a:lstStyle/>
          <a:p>
            <a:pPr algn="ctr"/>
            <a:r>
              <a:rPr lang="ru-RU" dirty="0" smtClean="0"/>
              <a:t>Этапы выполнения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38884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/>
              <a:t>1. Подготовительный этап:</a:t>
            </a:r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r>
              <a:rPr lang="ru-RU" dirty="0" smtClean="0"/>
              <a:t>формирование проектного замысла;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«фабрика» идей;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ыдвижение гипотез</a:t>
            </a:r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 smtClean="0"/>
              <a:t>2. Исполнительский этап: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роверка гипотез;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ыполнение практической части проекта;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облюдение ТБ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графии\Мамуля\Проект Магнит\IMG_35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341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графии\Мамуля\Проект Магнит\IMG_3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13" y="406354"/>
            <a:ext cx="37444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графии\Мамуля\Проект Магнит\IMG_3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0197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фотографии\Мамуля\Проект Магнит\IMG_35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799292" cy="28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/>
              <a:t>3. Итоговый этап:</a:t>
            </a:r>
          </a:p>
          <a:p>
            <a:pPr marL="45720" indent="0">
              <a:buNone/>
            </a:pPr>
            <a:endParaRPr lang="ru-RU" b="1" dirty="0"/>
          </a:p>
          <a:p>
            <a:r>
              <a:rPr lang="ru-RU" dirty="0"/>
              <a:t>анализ работы;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самоконтроль, проверка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41881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фотографии\Мамуля\Проект Магнит\IMG_35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графии\Мамуля\Проект Магнит\IMG_3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805"/>
            <a:ext cx="2549412" cy="19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графии\Мамуля\Проект Магнит\IMG_35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3" y="292805"/>
            <a:ext cx="2544091" cy="19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графии\Мамуля\Проект Магнит\IMG_3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752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отографии\Мамуля\Проект Магнит\IMG_35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98" y="417752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фотографии\Мамуля\Проект Магнит\IMG_35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0" y="417752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фотографии\Мамуля\Проект Магнит\IMG_35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768752" cy="50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100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Учебный мини-проект «Магнит в подарок»</vt:lpstr>
      <vt:lpstr>Цели проекта:</vt:lpstr>
      <vt:lpstr>Этапы выполнения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5</cp:revision>
  <dcterms:created xsi:type="dcterms:W3CDTF">2011-10-13T19:13:50Z</dcterms:created>
  <dcterms:modified xsi:type="dcterms:W3CDTF">2011-10-13T20:06:02Z</dcterms:modified>
</cp:coreProperties>
</file>