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l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522" y="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EDDD-FA42-4048-B83C-03BB546A4D2F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496F-F64C-440E-BED6-1750F996879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EDDD-FA42-4048-B83C-03BB546A4D2F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496F-F64C-440E-BED6-1750F9968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EDDD-FA42-4048-B83C-03BB546A4D2F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496F-F64C-440E-BED6-1750F9968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EDDD-FA42-4048-B83C-03BB546A4D2F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496F-F64C-440E-BED6-1750F99687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EDDD-FA42-4048-B83C-03BB546A4D2F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496F-F64C-440E-BED6-1750F9968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EDDD-FA42-4048-B83C-03BB546A4D2F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496F-F64C-440E-BED6-1750F99687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EDDD-FA42-4048-B83C-03BB546A4D2F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496F-F64C-440E-BED6-1750F99687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EDDD-FA42-4048-B83C-03BB546A4D2F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496F-F64C-440E-BED6-1750F9968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EDDD-FA42-4048-B83C-03BB546A4D2F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496F-F64C-440E-BED6-1750F9968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EDDD-FA42-4048-B83C-03BB546A4D2F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496F-F64C-440E-BED6-1750F9968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EDDD-FA42-4048-B83C-03BB546A4D2F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496F-F64C-440E-BED6-1750F996879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B6EDDD-FA42-4048-B83C-03BB546A4D2F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83496F-F64C-440E-BED6-1750F99687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flv"/><Relationship Id="rId1" Type="http://schemas.microsoft.com/office/2007/relationships/media" Target="../media/media2.flv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6512511" cy="1143000"/>
          </a:xfrm>
        </p:spPr>
        <p:txBody>
          <a:bodyPr/>
          <a:lstStyle/>
          <a:p>
            <a:r>
              <a:rPr lang="ru-RU" dirty="0" smtClean="0"/>
              <a:t>Олимпийцы Брянской области</a:t>
            </a:r>
            <a:endParaRPr lang="ru-RU" dirty="0"/>
          </a:p>
        </p:txBody>
      </p:sp>
      <p:pic>
        <p:nvPicPr>
          <p:cNvPr id="2" name="Звезды Российской эстрады - Сочи 2014. Олимпийский гимн.mp3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11613" y="4968875"/>
            <a:ext cx="609600" cy="60960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16" y="5014346"/>
            <a:ext cx="2654284" cy="18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32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24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39952" y="548680"/>
            <a:ext cx="4536504" cy="514575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Александр Геннадьевич </a:t>
            </a:r>
            <a:r>
              <a:rPr lang="ru-RU" dirty="0" err="1"/>
              <a:t>Погоре́лов</a:t>
            </a:r>
            <a:r>
              <a:rPr lang="ru-RU" dirty="0"/>
              <a:t> (род. 10 января 1980 года в Железногорске, Курская область, живет в </a:t>
            </a:r>
            <a:r>
              <a:rPr lang="ru-RU" dirty="0" err="1"/>
              <a:t>г.Брянске</a:t>
            </a:r>
            <a:r>
              <a:rPr lang="ru-RU" dirty="0"/>
              <a:t>) — легкая атлетика, российский многоборец. Бронзовый призёр чемпионата мира 2009 года в десятиборье, двукратный вице-чемпион Европы в помещениях в семиборье (2005 и 2007), чемпион России в семиборье (2002 и 2006).Участник Олимпийских игр в Афинах (2004 г.). Заслуженный мастер спорта.</a:t>
            </a:r>
          </a:p>
        </p:txBody>
      </p:sp>
      <p:pic>
        <p:nvPicPr>
          <p:cNvPr id="7170" name="Picture 2" descr="ng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68352" cy="462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47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32040" y="836712"/>
            <a:ext cx="3312368" cy="4824536"/>
          </a:xfrm>
        </p:spPr>
        <p:txBody>
          <a:bodyPr>
            <a:normAutofit/>
          </a:bodyPr>
          <a:lstStyle/>
          <a:p>
            <a:r>
              <a:rPr lang="ru-RU" sz="2400" dirty="0"/>
              <a:t>Кивимяги Татьяна -  легкая атлетика, мастер спорта международного класса, прыжки в высоту. Чемпионка России. Участница Олимпийских игр в Афинах  (2004 г.)</a:t>
            </a:r>
          </a:p>
        </p:txBody>
      </p:sp>
      <p:pic>
        <p:nvPicPr>
          <p:cNvPr id="8194" name="Picture 2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2952328" cy="405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90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32040" y="785337"/>
            <a:ext cx="3240360" cy="4497680"/>
          </a:xfrm>
        </p:spPr>
        <p:txBody>
          <a:bodyPr>
            <a:normAutofit/>
          </a:bodyPr>
          <a:lstStyle/>
          <a:p>
            <a:r>
              <a:rPr lang="ru-RU" dirty="0"/>
              <a:t>Оксана </a:t>
            </a:r>
            <a:r>
              <a:rPr lang="ru-RU" dirty="0" err="1"/>
              <a:t>Есипчук</a:t>
            </a:r>
            <a:r>
              <a:rPr lang="ru-RU" dirty="0"/>
              <a:t> – легкая атлетика, мастер спорта международного класса, метание диска, участница трех Олимпийских игр (2000, 2004, 2008 гг.)</a:t>
            </a:r>
          </a:p>
        </p:txBody>
      </p:sp>
      <p:pic>
        <p:nvPicPr>
          <p:cNvPr id="9218" name="Picture 2" descr="e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225061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12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32040" y="404664"/>
            <a:ext cx="3312368" cy="4209648"/>
          </a:xfrm>
        </p:spPr>
        <p:txBody>
          <a:bodyPr/>
          <a:lstStyle/>
          <a:p>
            <a:r>
              <a:rPr lang="ru-RU" dirty="0" err="1"/>
              <a:t>Кривченков</a:t>
            </a:r>
            <a:r>
              <a:rPr lang="ru-RU" dirty="0"/>
              <a:t> Александр – легкая атлетика, бег 1500 м., мастер спорта международного класса.  Чемпион России 2004 г. Участник Олимпийских игр в Афинах (2004 г.).</a:t>
            </a:r>
          </a:p>
        </p:txBody>
      </p:sp>
      <p:pic>
        <p:nvPicPr>
          <p:cNvPr id="10242" name="Picture 2" descr="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5" y="404664"/>
            <a:ext cx="2853375" cy="410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68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11960" y="332656"/>
            <a:ext cx="4672608" cy="446449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Алексей Дроздов -  (род. 3 декабря 1983, </a:t>
            </a:r>
            <a:r>
              <a:rPr lang="ru-RU" dirty="0" err="1"/>
              <a:t>Клинцы</a:t>
            </a:r>
            <a:r>
              <a:rPr lang="ru-RU" dirty="0"/>
              <a:t>, Брянская область) — легкая атлетика, российский многоборец, мастер спорта международного класса. Бронзовый призер чемпионата Европы 2006 года в десятиборье и чемпионата мира 2010 года в помещении в семиборье, чемпион Европы среди юниоров (2005), чемпион России (2010, 2011).</a:t>
            </a:r>
          </a:p>
          <a:p>
            <a:r>
              <a:rPr lang="ru-RU" dirty="0"/>
              <a:t> В 2008 году выиграл золото чемпионата России и вошёл в состав сборной команды России на Олимпиаду в Пекине.</a:t>
            </a:r>
          </a:p>
          <a:p>
            <a:endParaRPr lang="ru-RU" dirty="0"/>
          </a:p>
        </p:txBody>
      </p:sp>
      <p:pic>
        <p:nvPicPr>
          <p:cNvPr id="11266" name="Picture 2" descr="1070-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970879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16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08104" y="731520"/>
            <a:ext cx="3024336" cy="3474720"/>
          </a:xfrm>
        </p:spPr>
        <p:txBody>
          <a:bodyPr>
            <a:normAutofit/>
          </a:bodyPr>
          <a:lstStyle/>
          <a:p>
            <a:r>
              <a:rPr lang="ru-RU" dirty="0"/>
              <a:t>Александр Петров – легкая атлетика, прыжки в длину, мастер спорта международного класса. Призер чемпионата России. Участник Олимпийских игр в Лондоне  (2012 г.).</a:t>
            </a:r>
          </a:p>
        </p:txBody>
      </p:sp>
      <p:pic>
        <p:nvPicPr>
          <p:cNvPr id="12290" name="Picture 2" descr="1338197674_petr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4184945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06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692696"/>
            <a:ext cx="4312568" cy="511256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Наталья Кузютина -  борьба дзюдо .</a:t>
            </a:r>
          </a:p>
          <a:p>
            <a:r>
              <a:rPr lang="ru-RU" dirty="0"/>
              <a:t>Упорство и настойчивость девушки в достижении целей не заставили себя ждать: на Первенстве Европы среди молодёжи 2007 года Наталия стала победительницей. Также спортсменка выиграла  золото  чемпионата Европы-2009. В 2012 году выиграла Командный чемпионат Европы по дзюдо среди женщин и мужчин, участница Олимпийских игр в Лондоне (2012 г.)</a:t>
            </a:r>
          </a:p>
          <a:p>
            <a:endParaRPr lang="ru-RU" dirty="0"/>
          </a:p>
        </p:txBody>
      </p:sp>
      <p:pic>
        <p:nvPicPr>
          <p:cNvPr id="13314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384740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06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olimpiada_v_sochi_reklama_rosneft_Sochi_Winter_Olimpic_games_Babies_yapfiles.ru.flv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624" y="260648"/>
            <a:ext cx="6764324" cy="5072664"/>
          </a:xfrm>
        </p:spPr>
      </p:pic>
    </p:spTree>
    <p:extLst>
      <p:ext uri="{BB962C8B-B14F-4D97-AF65-F5344CB8AC3E}">
        <p14:creationId xmlns:p14="http://schemas.microsoft.com/office/powerpoint/2010/main" val="425592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Таня\Desktop\Новая папка\21-03-2013_10-24-45\Лучший тренер год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479911" cy="523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499992" y="404664"/>
            <a:ext cx="4392488" cy="523959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Шевцова Наталья Николаевна</a:t>
            </a:r>
          </a:p>
          <a:p>
            <a:r>
              <a:rPr lang="ru-RU" dirty="0" smtClean="0"/>
              <a:t>Российская </a:t>
            </a:r>
            <a:r>
              <a:rPr lang="ru-RU" dirty="0"/>
              <a:t>легкоатлетка, тренер, заслуженный Мастер спорта России. Трёхкратная чемпионка СССР по лёгкой атлетике (1990—1991 гг.), чемпионка России в эстафетном беге 4×100 м, победительница всемирной универсиады (Италия, 1997 год.) в беге 4×400 метров, призёр чемпионата мира по лёгкой атлетике (Канада, </a:t>
            </a:r>
            <a:r>
              <a:rPr lang="ru-RU" dirty="0" err="1"/>
              <a:t>Эдмонтон</a:t>
            </a:r>
            <a:r>
              <a:rPr lang="ru-RU" dirty="0"/>
              <a:t>, 2001), двукратная чемпионка Европы среди полицейских в беге на 800 метров и эстафете 4×100 метров (2002).</a:t>
            </a:r>
          </a:p>
        </p:txBody>
      </p:sp>
    </p:spTree>
    <p:extLst>
      <p:ext uri="{BB962C8B-B14F-4D97-AF65-F5344CB8AC3E}">
        <p14:creationId xmlns:p14="http://schemas.microsoft.com/office/powerpoint/2010/main" val="19433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аня\Desktop\Новая папка\21-03-2013_10-24-45\Бронза Чемпионата ми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" y="185864"/>
            <a:ext cx="2875383" cy="24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ня\Desktop\Новая папка\21-03-2013_10-24-45\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41" y="1628800"/>
            <a:ext cx="3043536" cy="238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ня\Desktop\Новая папка\21-03-2013_10-24-45\Встреча у Денина.  Погорелов-3м на ЧМ-2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4984"/>
            <a:ext cx="3044056" cy="228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53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11960" y="694602"/>
            <a:ext cx="4464496" cy="3921616"/>
          </a:xfrm>
        </p:spPr>
        <p:txBody>
          <a:bodyPr>
            <a:noAutofit/>
          </a:bodyPr>
          <a:lstStyle/>
          <a:p>
            <a:r>
              <a:rPr lang="ru-RU" sz="2000" dirty="0"/>
              <a:t>Надежда </a:t>
            </a:r>
            <a:r>
              <a:rPr lang="ru-RU" sz="2000" dirty="0" err="1"/>
              <a:t>Мушта-Олизаренко</a:t>
            </a:r>
            <a:r>
              <a:rPr lang="ru-RU" sz="2000" dirty="0"/>
              <a:t> -   (род. 28 ноября 1953, Брянск) — советская  легкоатлетка, специализировалась в беге на средние дистанции. Олимпийская чемпионка (1980). Рекордсменка мира в беге на 800 метров, рекордсменка мира в команде (эстафета 4x800 метров), чемпионка Европы (1986). Заслуженный мастер спорта СССР (1980)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60" y="673969"/>
            <a:ext cx="3374576" cy="386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1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27984" y="731520"/>
            <a:ext cx="4320480" cy="4353664"/>
          </a:xfrm>
        </p:spPr>
        <p:txBody>
          <a:bodyPr>
            <a:normAutofit fontScale="92500"/>
          </a:bodyPr>
          <a:lstStyle/>
          <a:p>
            <a:r>
              <a:rPr lang="ru-RU" dirty="0"/>
              <a:t>Галина </a:t>
            </a:r>
            <a:r>
              <a:rPr lang="ru-RU" dirty="0" err="1"/>
              <a:t>Мальчугина</a:t>
            </a:r>
            <a:r>
              <a:rPr lang="ru-RU" dirty="0"/>
              <a:t> -  (род. 17 декабря 1962, Брянск) — советская, российская легкоатлетка, специализировалась в беговых дисциплинах- 100м, 200 м.. Серебряный и бронзовый призёр Олимпийских игр (Сеул, Барселона) .Чемпионка мира 1991 года. Чемпионка Европы 1994 года.</a:t>
            </a:r>
          </a:p>
          <a:p>
            <a:r>
              <a:rPr lang="ru-RU" dirty="0"/>
              <a:t>Заслуженный мастер спорта СССР (1991)</a:t>
            </a:r>
          </a:p>
        </p:txBody>
      </p:sp>
      <p:pic>
        <p:nvPicPr>
          <p:cNvPr id="3074" name="Picture 2" descr="malchug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309255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80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476672"/>
            <a:ext cx="4032448" cy="4536504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Лари́са</a:t>
            </a:r>
            <a:r>
              <a:rPr lang="ru-RU" dirty="0"/>
              <a:t> </a:t>
            </a:r>
            <a:r>
              <a:rPr lang="ru-RU" dirty="0" err="1"/>
              <a:t>Никола́евна</a:t>
            </a:r>
            <a:r>
              <a:rPr lang="ru-RU" dirty="0"/>
              <a:t> </a:t>
            </a:r>
            <a:r>
              <a:rPr lang="ru-RU" dirty="0" err="1"/>
              <a:t>Ку́ркина</a:t>
            </a:r>
            <a:r>
              <a:rPr lang="ru-RU" dirty="0"/>
              <a:t> (родилась 18 декабря 1973) — российская спортсменка, мастер спорта международного класса, заслуженный мастер спорта, Олимпийская чемпионка 2006 года в Турине в эстафетной гонке 4х5 км среди женщин. Лариса родилась и живет в г. Брянске. Воспитанница комплексной детско-юношеской спортивной школы "Десна" г. Брянска.</a:t>
            </a:r>
          </a:p>
        </p:txBody>
      </p:sp>
      <p:pic>
        <p:nvPicPr>
          <p:cNvPr id="4098" name="Picture 2" descr="kurkin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384376" cy="437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14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731520"/>
            <a:ext cx="3816424" cy="435366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Вита́лий</a:t>
            </a:r>
            <a:r>
              <a:rPr lang="ru-RU" dirty="0"/>
              <a:t> Валерьевич </a:t>
            </a:r>
            <a:r>
              <a:rPr lang="ru-RU" dirty="0" err="1"/>
              <a:t>Фридзо́н</a:t>
            </a:r>
            <a:r>
              <a:rPr lang="ru-RU" dirty="0"/>
              <a:t> (род. 14 октября 1985 года, </a:t>
            </a:r>
            <a:r>
              <a:rPr lang="ru-RU" dirty="0" err="1"/>
              <a:t>Клинцы</a:t>
            </a:r>
            <a:r>
              <a:rPr lang="ru-RU" dirty="0"/>
              <a:t>, Брянская обл.) — российский баскетболист, атакующий защитник, заслуженный мастер спорта России. 2008 г.- участник Олимпийских игр в Пекине., В 2012 г. — обладатель бронзовой медали на Олимпийский играх в Лондоне. Бронзовый призёр Чемпионата Европы по баскетболу. </a:t>
            </a:r>
          </a:p>
        </p:txBody>
      </p:sp>
      <p:pic>
        <p:nvPicPr>
          <p:cNvPr id="5122" name="Picture 2" descr="331x252_WVP3eK74GCvIxhmIBDxA3guC1aauCV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26904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42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99992" y="404664"/>
            <a:ext cx="4176464" cy="380157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Валерий КУПЧИНСКИЙ - (родился в деревне </a:t>
            </a:r>
            <a:r>
              <a:rPr lang="ru-RU" dirty="0" err="1"/>
              <a:t>Булышево</a:t>
            </a:r>
            <a:r>
              <a:rPr lang="ru-RU" dirty="0"/>
              <a:t> </a:t>
            </a:r>
            <a:r>
              <a:rPr lang="ru-RU" dirty="0" err="1"/>
              <a:t>Клетнянского</a:t>
            </a:r>
            <a:r>
              <a:rPr lang="ru-RU" dirty="0"/>
              <a:t> района Брянской области, живет в г. </a:t>
            </a:r>
            <a:r>
              <a:rPr lang="ru-RU" dirty="0" err="1"/>
              <a:t>Клинцы</a:t>
            </a:r>
            <a:r>
              <a:rPr lang="ru-RU" dirty="0"/>
              <a:t>) – заслуженный мастер спорта, девятикратный </a:t>
            </a:r>
            <a:r>
              <a:rPr lang="ru-RU" dirty="0" err="1"/>
              <a:t>паралимпийский</a:t>
            </a:r>
            <a:r>
              <a:rPr lang="ru-RU" dirty="0"/>
              <a:t> чемпион, многократный призер чемпионатов мира по лыжным гонкам, неоднократный знаменосец олимпийской сборной России, лауреат премии «Слава России».</a:t>
            </a:r>
          </a:p>
        </p:txBody>
      </p:sp>
      <p:pic>
        <p:nvPicPr>
          <p:cNvPr id="6146" name="Picture 2" descr="grzrpp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84377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44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6512511" cy="1143000"/>
          </a:xfrm>
        </p:spPr>
        <p:txBody>
          <a:bodyPr/>
          <a:lstStyle/>
          <a:p>
            <a:r>
              <a:rPr lang="ru-RU" dirty="0">
                <a:effectLst/>
              </a:rPr>
              <a:t>Участники Олимпийских игр.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116632" cy="34747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7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</TotalTime>
  <Words>676</Words>
  <Application>Microsoft Office PowerPoint</Application>
  <PresentationFormat>Экран (4:3)</PresentationFormat>
  <Paragraphs>19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Олимпийцы Брянской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Участники Олимпийских игр.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Олимпийцы Брянской области</dc:title>
  <dc:creator>Таня</dc:creator>
  <cp:lastModifiedBy>Таня</cp:lastModifiedBy>
  <cp:revision>5</cp:revision>
  <dcterms:created xsi:type="dcterms:W3CDTF">2013-03-24T18:54:46Z</dcterms:created>
  <dcterms:modified xsi:type="dcterms:W3CDTF">2013-03-25T19:37:26Z</dcterms:modified>
</cp:coreProperties>
</file>